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E0311B5-FF62-4209-8E05-4F8160A3CE18}">
  <a:tblStyle styleId="{9E0311B5-FF62-4209-8E05-4F8160A3CE1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be65b473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7be65b473a_0_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c137fe095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7c137fe095_2_49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be65b473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7be65b473a_0_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e65b473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7be65b473a_0_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be65b473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7be65b473a_0_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be65b473a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7be65b473a_0_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be65b473a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7be65b473a_0_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be65b473a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7be65b473a_0_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be65b473a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7be65b473a_0_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be65b473a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46" name="Google Shape;546;g7be65b473a_0_6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be65b473a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g7be65b473a_0_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be65b473a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7be65b473a_0_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be65b473a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g7be65b473a_0_9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bf92b18c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g7bf92b18cb_0_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be65b473a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g7be65b473a_0_9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7be65b473a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g7be65b473a_0_10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be65b473a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7be65b473a_0_1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be65b473a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g7be65b473a_0_1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be65b473a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g7be65b473a_0_1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be65b473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4" name="Google Shape;764;g7be65b473a_0_1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be65b473a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7be65b473a_0_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bea512c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2" name="Google Shape;782;g7bea512cc6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7be65b473a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g7be65b473a_0_1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be65b473a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g7be65b473a_0_1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be65b473a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7be65b473a_0_1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7c0d9e2d36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9" name="Google Shape;879;g7c0d9e2d36_4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7be65b473a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3" name="Google Shape;903;g7be65b473a_0_1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be65b473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4" name="Google Shape;934;g7be65b473a_0_1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7be65b473a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9" name="Google Shape;959;g7be65b473a_0_1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7bff902126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8" name="Google Shape;968;g7bff902126_13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7be65b473a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8" name="Google Shape;978;g7be65b473a_0_1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e65b473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9" name="Google Shape;139;g7be65b473a_0_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be65b473a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5" name="Google Shape;995;g7be65b473a_0_1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7be65b473a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1" name="Google Shape;1011;g7be65b473a_0_1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bff902126_1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3" name="Google Shape;1033;g7bff902126_13_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be65b473a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2" name="Google Shape;1042;g7be65b473a_0_19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7be65b473a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6" name="Google Shape;1066;g7be65b473a_0_20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7be65b473a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9" name="Google Shape;1089;g7be65b473a_0_18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7be65b473a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8" name="Google Shape;1098;g7be65b473a_0_2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7be65b473a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4" name="Google Shape;1134;g7be65b473a_0_2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7be65b473a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7" name="Google Shape;1167;g7be65b473a_0_2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be65b473a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1" name="Google Shape;1201;g7be65b473a_0_2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be65b47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7be65b473a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7be65b473a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5" name="Google Shape;1225;g7be65b473a_0_2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be65b473a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8" name="Google Shape;1248;g7be65b473a_0_2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7be65b473a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3" name="Google Shape;1273;g7be65b473a_0_2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7be65b473a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5" name="Google Shape;1295;g7be65b473a_0_2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7be65b473a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7" name="Google Shape;1317;g7be65b473a_0_2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7be65b473a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7" name="Google Shape;1347;g7be65b473a_0_2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be65b473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be65b473a_0_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bea387ff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7bea387ff9_0_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be65b473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7be65b473a_0_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be65b473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be65b473a_0_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686182" y="-895482"/>
            <a:ext cx="3771636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219964" y="1638300"/>
            <a:ext cx="487627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028965" y="-342899"/>
            <a:ext cx="4876271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2.jp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52.png"/><Relationship Id="rId6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jpg"/><Relationship Id="rId4" Type="http://schemas.openxmlformats.org/officeDocument/2006/relationships/image" Target="../media/image60.png"/><Relationship Id="rId9" Type="http://schemas.openxmlformats.org/officeDocument/2006/relationships/image" Target="../media/image47.png"/><Relationship Id="rId5" Type="http://schemas.openxmlformats.org/officeDocument/2006/relationships/image" Target="../media/image138.png"/><Relationship Id="rId6" Type="http://schemas.openxmlformats.org/officeDocument/2006/relationships/image" Target="../media/image11.jpg"/><Relationship Id="rId7" Type="http://schemas.openxmlformats.org/officeDocument/2006/relationships/image" Target="../media/image54.jpg"/><Relationship Id="rId8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2.png"/><Relationship Id="rId7" Type="http://schemas.openxmlformats.org/officeDocument/2006/relationships/image" Target="../media/image45.png"/><Relationship Id="rId8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9" Type="http://schemas.openxmlformats.org/officeDocument/2006/relationships/image" Target="../media/image11.jpg"/><Relationship Id="rId5" Type="http://schemas.openxmlformats.org/officeDocument/2006/relationships/image" Target="../media/image53.png"/><Relationship Id="rId6" Type="http://schemas.openxmlformats.org/officeDocument/2006/relationships/image" Target="../media/image2.png"/><Relationship Id="rId7" Type="http://schemas.openxmlformats.org/officeDocument/2006/relationships/image" Target="../media/image61.png"/><Relationship Id="rId8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67.jpg"/><Relationship Id="rId5" Type="http://schemas.openxmlformats.org/officeDocument/2006/relationships/image" Target="../media/image141.png"/><Relationship Id="rId6" Type="http://schemas.openxmlformats.org/officeDocument/2006/relationships/image" Target="../media/image2.png"/><Relationship Id="rId7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png"/><Relationship Id="rId4" Type="http://schemas.openxmlformats.org/officeDocument/2006/relationships/image" Target="../media/image56.png"/><Relationship Id="rId10" Type="http://schemas.openxmlformats.org/officeDocument/2006/relationships/image" Target="../media/image74.png"/><Relationship Id="rId9" Type="http://schemas.openxmlformats.org/officeDocument/2006/relationships/image" Target="../media/image11.jp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image" Target="../media/image37.png"/><Relationship Id="rId8" Type="http://schemas.openxmlformats.org/officeDocument/2006/relationships/image" Target="../media/image7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97.jpg"/><Relationship Id="rId5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8.png"/><Relationship Id="rId4" Type="http://schemas.openxmlformats.org/officeDocument/2006/relationships/image" Target="../media/image2.png"/><Relationship Id="rId5" Type="http://schemas.openxmlformats.org/officeDocument/2006/relationships/image" Target="../media/image75.png"/><Relationship Id="rId6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9.png"/><Relationship Id="rId4" Type="http://schemas.openxmlformats.org/officeDocument/2006/relationships/image" Target="../media/image69.png"/><Relationship Id="rId5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6.jpg"/><Relationship Id="rId4" Type="http://schemas.openxmlformats.org/officeDocument/2006/relationships/image" Target="../media/image11.jpg"/><Relationship Id="rId5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2.jpg"/><Relationship Id="rId4" Type="http://schemas.openxmlformats.org/officeDocument/2006/relationships/image" Target="../media/image7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8.png"/><Relationship Id="rId4" Type="http://schemas.openxmlformats.org/officeDocument/2006/relationships/image" Target="../media/image72.png"/><Relationship Id="rId5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png"/><Relationship Id="rId4" Type="http://schemas.openxmlformats.org/officeDocument/2006/relationships/image" Target="../media/image81.png"/><Relationship Id="rId5" Type="http://schemas.openxmlformats.org/officeDocument/2006/relationships/image" Target="../media/image11.jpg"/><Relationship Id="rId6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5.png"/><Relationship Id="rId4" Type="http://schemas.openxmlformats.org/officeDocument/2006/relationships/image" Target="../media/image136.png"/><Relationship Id="rId5" Type="http://schemas.openxmlformats.org/officeDocument/2006/relationships/image" Target="../media/image80.png"/><Relationship Id="rId6" Type="http://schemas.openxmlformats.org/officeDocument/2006/relationships/image" Target="../media/image84.png"/><Relationship Id="rId7" Type="http://schemas.openxmlformats.org/officeDocument/2006/relationships/image" Target="../media/image96.png"/><Relationship Id="rId8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3.png"/><Relationship Id="rId4" Type="http://schemas.openxmlformats.org/officeDocument/2006/relationships/image" Target="../media/image89.png"/><Relationship Id="rId5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1.png"/><Relationship Id="rId4" Type="http://schemas.openxmlformats.org/officeDocument/2006/relationships/image" Target="../media/image83.png"/><Relationship Id="rId5" Type="http://schemas.openxmlformats.org/officeDocument/2006/relationships/image" Target="../media/image59.png"/><Relationship Id="rId6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7.jpg"/><Relationship Id="rId4" Type="http://schemas.openxmlformats.org/officeDocument/2006/relationships/image" Target="../media/image94.png"/><Relationship Id="rId9" Type="http://schemas.openxmlformats.org/officeDocument/2006/relationships/image" Target="../media/image92.png"/><Relationship Id="rId5" Type="http://schemas.openxmlformats.org/officeDocument/2006/relationships/image" Target="../media/image35.png"/><Relationship Id="rId6" Type="http://schemas.openxmlformats.org/officeDocument/2006/relationships/image" Target="../media/image95.png"/><Relationship Id="rId7" Type="http://schemas.openxmlformats.org/officeDocument/2006/relationships/image" Target="../media/image102.png"/><Relationship Id="rId8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4.jpg"/><Relationship Id="rId4" Type="http://schemas.openxmlformats.org/officeDocument/2006/relationships/image" Target="../media/image98.png"/><Relationship Id="rId5" Type="http://schemas.openxmlformats.org/officeDocument/2006/relationships/image" Target="../media/image91.png"/><Relationship Id="rId6" Type="http://schemas.openxmlformats.org/officeDocument/2006/relationships/image" Target="../media/image11.jpg"/><Relationship Id="rId7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1.png"/><Relationship Id="rId4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0.png"/><Relationship Id="rId4" Type="http://schemas.openxmlformats.org/officeDocument/2006/relationships/image" Target="../media/image2.png"/><Relationship Id="rId5" Type="http://schemas.openxmlformats.org/officeDocument/2006/relationships/image" Target="../media/image10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7.jpg"/><Relationship Id="rId4" Type="http://schemas.openxmlformats.org/officeDocument/2006/relationships/image" Target="../media/image35.png"/><Relationship Id="rId5" Type="http://schemas.openxmlformats.org/officeDocument/2006/relationships/image" Target="../media/image1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6.jpg"/><Relationship Id="rId4" Type="http://schemas.openxmlformats.org/officeDocument/2006/relationships/image" Target="../media/image1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4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0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6.png"/><Relationship Id="rId4" Type="http://schemas.openxmlformats.org/officeDocument/2006/relationships/image" Target="../media/image33.png"/><Relationship Id="rId5" Type="http://schemas.openxmlformats.org/officeDocument/2006/relationships/image" Target="../media/image10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3.jpg"/><Relationship Id="rId4" Type="http://schemas.openxmlformats.org/officeDocument/2006/relationships/image" Target="../media/image108.jpg"/><Relationship Id="rId11" Type="http://schemas.openxmlformats.org/officeDocument/2006/relationships/image" Target="../media/image11.jpg"/><Relationship Id="rId10" Type="http://schemas.openxmlformats.org/officeDocument/2006/relationships/image" Target="../media/image12.png"/><Relationship Id="rId9" Type="http://schemas.openxmlformats.org/officeDocument/2006/relationships/image" Target="../media/image99.jpg"/><Relationship Id="rId5" Type="http://schemas.openxmlformats.org/officeDocument/2006/relationships/image" Target="../media/image59.png"/><Relationship Id="rId6" Type="http://schemas.openxmlformats.org/officeDocument/2006/relationships/image" Target="../media/image2.png"/><Relationship Id="rId7" Type="http://schemas.openxmlformats.org/officeDocument/2006/relationships/image" Target="../media/image125.jpg"/><Relationship Id="rId8" Type="http://schemas.openxmlformats.org/officeDocument/2006/relationships/image" Target="../media/image12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9.jpg"/><Relationship Id="rId4" Type="http://schemas.openxmlformats.org/officeDocument/2006/relationships/image" Target="../media/image115.jpg"/><Relationship Id="rId11" Type="http://schemas.openxmlformats.org/officeDocument/2006/relationships/image" Target="../media/image12.png"/><Relationship Id="rId10" Type="http://schemas.openxmlformats.org/officeDocument/2006/relationships/image" Target="../media/image99.jpg"/><Relationship Id="rId9" Type="http://schemas.openxmlformats.org/officeDocument/2006/relationships/image" Target="../media/image11.jpg"/><Relationship Id="rId5" Type="http://schemas.openxmlformats.org/officeDocument/2006/relationships/image" Target="../media/image113.jpg"/><Relationship Id="rId6" Type="http://schemas.openxmlformats.org/officeDocument/2006/relationships/image" Target="../media/image2.png"/><Relationship Id="rId7" Type="http://schemas.openxmlformats.org/officeDocument/2006/relationships/image" Target="../media/image140.jpg"/><Relationship Id="rId8" Type="http://schemas.openxmlformats.org/officeDocument/2006/relationships/image" Target="../media/image3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5.jpg"/><Relationship Id="rId4" Type="http://schemas.openxmlformats.org/officeDocument/2006/relationships/image" Target="../media/image116.png"/><Relationship Id="rId5" Type="http://schemas.openxmlformats.org/officeDocument/2006/relationships/image" Target="../media/image133.png"/><Relationship Id="rId6" Type="http://schemas.openxmlformats.org/officeDocument/2006/relationships/image" Target="../media/image108.jpg"/><Relationship Id="rId7" Type="http://schemas.openxmlformats.org/officeDocument/2006/relationships/image" Target="../media/image117.png"/><Relationship Id="rId8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9.png"/><Relationship Id="rId4" Type="http://schemas.openxmlformats.org/officeDocument/2006/relationships/image" Target="../media/image115.jpg"/><Relationship Id="rId5" Type="http://schemas.openxmlformats.org/officeDocument/2006/relationships/image" Target="../media/image113.jp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19.jpg"/><Relationship Id="rId8" Type="http://schemas.openxmlformats.org/officeDocument/2006/relationships/image" Target="../media/image1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2.png"/><Relationship Id="rId4" Type="http://schemas.openxmlformats.org/officeDocument/2006/relationships/image" Target="../media/image120.png"/><Relationship Id="rId5" Type="http://schemas.openxmlformats.org/officeDocument/2006/relationships/image" Target="../media/image59.png"/><Relationship Id="rId6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2.png"/><Relationship Id="rId4" Type="http://schemas.openxmlformats.org/officeDocument/2006/relationships/image" Target="../media/image127.png"/><Relationship Id="rId5" Type="http://schemas.openxmlformats.org/officeDocument/2006/relationships/image" Target="../media/image59.png"/><Relationship Id="rId6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5.png"/><Relationship Id="rId4" Type="http://schemas.openxmlformats.org/officeDocument/2006/relationships/image" Target="../media/image120.png"/><Relationship Id="rId5" Type="http://schemas.openxmlformats.org/officeDocument/2006/relationships/image" Target="../media/image59.png"/><Relationship Id="rId6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4.png"/><Relationship Id="rId4" Type="http://schemas.openxmlformats.org/officeDocument/2006/relationships/image" Target="../media/image127.png"/><Relationship Id="rId5" Type="http://schemas.openxmlformats.org/officeDocument/2006/relationships/image" Target="../media/image59.png"/><Relationship Id="rId6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3.png"/><Relationship Id="rId4" Type="http://schemas.openxmlformats.org/officeDocument/2006/relationships/image" Target="../media/image120.png"/><Relationship Id="rId5" Type="http://schemas.openxmlformats.org/officeDocument/2006/relationships/image" Target="../media/image59.png"/><Relationship Id="rId6" Type="http://schemas.openxmlformats.org/officeDocument/2006/relationships/image" Target="../media/image37.png"/><Relationship Id="rId7" Type="http://schemas.openxmlformats.org/officeDocument/2006/relationships/image" Target="../media/image139.png"/><Relationship Id="rId8" Type="http://schemas.openxmlformats.org/officeDocument/2006/relationships/image" Target="../media/image1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8.png"/><Relationship Id="rId4" Type="http://schemas.openxmlformats.org/officeDocument/2006/relationships/image" Target="../media/image59.png"/><Relationship Id="rId5" Type="http://schemas.openxmlformats.org/officeDocument/2006/relationships/image" Target="../media/image37.png"/><Relationship Id="rId6" Type="http://schemas.openxmlformats.org/officeDocument/2006/relationships/image" Target="../media/image137.png"/><Relationship Id="rId7" Type="http://schemas.openxmlformats.org/officeDocument/2006/relationships/image" Target="../media/image131.png"/><Relationship Id="rId8" Type="http://schemas.openxmlformats.org/officeDocument/2006/relationships/image" Target="../media/image1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31.jpg"/><Relationship Id="rId7" Type="http://schemas.openxmlformats.org/officeDocument/2006/relationships/image" Target="../media/image22.jp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image" Target="../media/image21.jpg"/><Relationship Id="rId5" Type="http://schemas.openxmlformats.org/officeDocument/2006/relationships/image" Target="../media/image34.jpg"/><Relationship Id="rId6" Type="http://schemas.openxmlformats.org/officeDocument/2006/relationships/image" Target="../media/image30.jpg"/><Relationship Id="rId7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9.jp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714225" y="1823125"/>
            <a:ext cx="571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Multiplex Theater Management System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3123457" y="3325887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6012161" y="4153644"/>
            <a:ext cx="25202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2조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박진주 이영주 최영우 오한나 이희홍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3123457" y="3384525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/>
          <p:nvPr/>
        </p:nvSpPr>
        <p:spPr>
          <a:xfrm>
            <a:off x="4002600" y="2931050"/>
            <a:ext cx="1047600" cy="20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9" name="Google Shape;299;p2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6.2, 6.2.1</a:t>
                      </a:r>
                      <a:endParaRPr sz="10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12954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300" name="Google Shape;300;p2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리뷰게시판조회(ALL_05_01)로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 작성한 글인 경우 표시,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‘수정하시겠습니까’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③리뷰수정 페이지( USR_02_01_01 )로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 작성한 글이거나 관리자 권한이 있는 경우 표시,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‘삭제하시겠습니까? 알림창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⑤로그인 하지않은 경우알람창이 뜸,  본인이 작성한 글이 아닌 경우 표시, 신고화면(USR_04)으로이동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 게시물이 삭제되고 리뷰 조회 화면 (ALL_05_01)으로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01" name="Google Shape;301;p22"/>
          <p:cNvSpPr txBox="1"/>
          <p:nvPr/>
        </p:nvSpPr>
        <p:spPr>
          <a:xfrm>
            <a:off x="138000" y="2875113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661275" y="2875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03" name="Google Shape;303;p22"/>
          <p:cNvSpPr txBox="1"/>
          <p:nvPr/>
        </p:nvSpPr>
        <p:spPr>
          <a:xfrm>
            <a:off x="1091575" y="2875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304" name="Google Shape;304;p22"/>
          <p:cNvSpPr txBox="1"/>
          <p:nvPr/>
        </p:nvSpPr>
        <p:spPr>
          <a:xfrm>
            <a:off x="5740125" y="2614850"/>
            <a:ext cx="371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305" name="Google Shape;305;p22"/>
          <p:cNvSpPr txBox="1"/>
          <p:nvPr/>
        </p:nvSpPr>
        <p:spPr>
          <a:xfrm>
            <a:off x="5018625" y="38746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06" name="Google Shape;306;p22"/>
          <p:cNvCxnSpPr/>
          <p:nvPr/>
        </p:nvCxnSpPr>
        <p:spPr>
          <a:xfrm flipH="1" rot="10800000">
            <a:off x="1623652" y="2461151"/>
            <a:ext cx="1047600" cy="7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2"/>
          <p:cNvCxnSpPr/>
          <p:nvPr/>
        </p:nvCxnSpPr>
        <p:spPr>
          <a:xfrm rot="10800000">
            <a:off x="4261739" y="3081376"/>
            <a:ext cx="997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22"/>
          <p:cNvSpPr txBox="1"/>
          <p:nvPr/>
        </p:nvSpPr>
        <p:spPr>
          <a:xfrm>
            <a:off x="5886050" y="3711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09" name="Google Shape;309;p22"/>
          <p:cNvCxnSpPr/>
          <p:nvPr/>
        </p:nvCxnSpPr>
        <p:spPr>
          <a:xfrm rot="10800000">
            <a:off x="4377224" y="2032376"/>
            <a:ext cx="1734300" cy="18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22"/>
          <p:cNvSpPr txBox="1"/>
          <p:nvPr/>
        </p:nvSpPr>
        <p:spPr>
          <a:xfrm>
            <a:off x="537825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11" name="Google Shape;311;p22"/>
          <p:cNvSpPr txBox="1"/>
          <p:nvPr/>
        </p:nvSpPr>
        <p:spPr>
          <a:xfrm>
            <a:off x="1173500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12" name="Google Shape;312;p22"/>
          <p:cNvSpPr txBox="1"/>
          <p:nvPr/>
        </p:nvSpPr>
        <p:spPr>
          <a:xfrm>
            <a:off x="1767150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13" name="Google Shape;313;p22"/>
          <p:cNvSpPr txBox="1"/>
          <p:nvPr/>
        </p:nvSpPr>
        <p:spPr>
          <a:xfrm>
            <a:off x="5435325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14" name="Google Shape;314;p22"/>
          <p:cNvSpPr txBox="1"/>
          <p:nvPr/>
        </p:nvSpPr>
        <p:spPr>
          <a:xfrm>
            <a:off x="4713825" y="30813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15" name="Google Shape;315;p22"/>
          <p:cNvSpPr txBox="1"/>
          <p:nvPr/>
        </p:nvSpPr>
        <p:spPr>
          <a:xfrm>
            <a:off x="3890350" y="412542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⑤</a:t>
            </a:r>
            <a:endParaRPr/>
          </a:p>
        </p:txBody>
      </p:sp>
      <p:sp>
        <p:nvSpPr>
          <p:cNvPr id="316" name="Google Shape;316;p22"/>
          <p:cNvSpPr txBox="1"/>
          <p:nvPr/>
        </p:nvSpPr>
        <p:spPr>
          <a:xfrm>
            <a:off x="4713825" y="40084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⑥</a:t>
            </a:r>
            <a:endParaRPr/>
          </a:p>
        </p:txBody>
      </p:sp>
      <p:sp>
        <p:nvSpPr>
          <p:cNvPr id="317" name="Google Shape;317;p22"/>
          <p:cNvSpPr txBox="1"/>
          <p:nvPr/>
        </p:nvSpPr>
        <p:spPr>
          <a:xfrm>
            <a:off x="231000" y="49797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⑦</a:t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2323600" y="38616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⑪</a:t>
            </a:r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1767138" y="223122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⑨</a:t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2232375" y="48017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⑧</a:t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2071950" y="36883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⑦</a:t>
            </a:r>
            <a:endParaRPr/>
          </a:p>
        </p:txBody>
      </p:sp>
      <p:cxnSp>
        <p:nvCxnSpPr>
          <p:cNvPr id="322" name="Google Shape;322;p22"/>
          <p:cNvCxnSpPr>
            <a:stCxn id="312" idx="3"/>
          </p:cNvCxnSpPr>
          <p:nvPr/>
        </p:nvCxnSpPr>
        <p:spPr>
          <a:xfrm flipH="1" rot="10800000">
            <a:off x="2071950" y="2231225"/>
            <a:ext cx="4056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22"/>
          <p:cNvCxnSpPr>
            <a:stCxn id="315" idx="3"/>
            <a:endCxn id="324" idx="3"/>
          </p:cNvCxnSpPr>
          <p:nvPr/>
        </p:nvCxnSpPr>
        <p:spPr>
          <a:xfrm rot="10800000">
            <a:off x="3744550" y="4194275"/>
            <a:ext cx="517200" cy="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2"/>
          <p:cNvCxnSpPr/>
          <p:nvPr/>
        </p:nvCxnSpPr>
        <p:spPr>
          <a:xfrm rot="10800000">
            <a:off x="3529800" y="3252175"/>
            <a:ext cx="4938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22"/>
          <p:cNvSpPr txBox="1"/>
          <p:nvPr/>
        </p:nvSpPr>
        <p:spPr>
          <a:xfrm>
            <a:off x="860950" y="27304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27" name="Google Shape;327;p22"/>
          <p:cNvSpPr txBox="1"/>
          <p:nvPr/>
        </p:nvSpPr>
        <p:spPr>
          <a:xfrm>
            <a:off x="4261650" y="283528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28" name="Google Shape;328;p22"/>
          <p:cNvSpPr txBox="1"/>
          <p:nvPr/>
        </p:nvSpPr>
        <p:spPr>
          <a:xfrm>
            <a:off x="4998650" y="28359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29" name="Google Shape;329;p22"/>
          <p:cNvSpPr txBox="1"/>
          <p:nvPr/>
        </p:nvSpPr>
        <p:spPr>
          <a:xfrm>
            <a:off x="5576025" y="28073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30" name="Google Shape;330;p22"/>
          <p:cNvSpPr txBox="1"/>
          <p:nvPr/>
        </p:nvSpPr>
        <p:spPr>
          <a:xfrm>
            <a:off x="5740125" y="328006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31" name="Google Shape;331;p22"/>
          <p:cNvSpPr txBox="1"/>
          <p:nvPr/>
        </p:nvSpPr>
        <p:spPr>
          <a:xfrm>
            <a:off x="4888150" y="41254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⑤</a:t>
            </a:r>
            <a:endParaRPr/>
          </a:p>
        </p:txBody>
      </p:sp>
      <p:sp>
        <p:nvSpPr>
          <p:cNvPr id="332" name="Google Shape;332;p22"/>
          <p:cNvSpPr txBox="1"/>
          <p:nvPr/>
        </p:nvSpPr>
        <p:spPr>
          <a:xfrm>
            <a:off x="5835900" y="41254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⑥</a:t>
            </a:r>
            <a:endParaRPr/>
          </a:p>
        </p:txBody>
      </p:sp>
      <p:sp>
        <p:nvSpPr>
          <p:cNvPr id="333" name="Google Shape;333;p22"/>
          <p:cNvSpPr/>
          <p:nvPr/>
        </p:nvSpPr>
        <p:spPr>
          <a:xfrm>
            <a:off x="4878650" y="3230575"/>
            <a:ext cx="1328700" cy="19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"/>
          <p:cNvSpPr txBox="1"/>
          <p:nvPr/>
        </p:nvSpPr>
        <p:spPr>
          <a:xfrm>
            <a:off x="2997600" y="50822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⑧</a:t>
            </a:r>
            <a:endParaRPr/>
          </a:p>
        </p:txBody>
      </p:sp>
      <p:sp>
        <p:nvSpPr>
          <p:cNvPr id="335" name="Google Shape;335;p22"/>
          <p:cNvSpPr txBox="1"/>
          <p:nvPr/>
        </p:nvSpPr>
        <p:spPr>
          <a:xfrm>
            <a:off x="4294900" y="231326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⑨</a:t>
            </a:r>
            <a:endParaRPr/>
          </a:p>
        </p:txBody>
      </p:sp>
      <p:sp>
        <p:nvSpPr>
          <p:cNvPr id="336" name="Google Shape;336;p22"/>
          <p:cNvSpPr txBox="1"/>
          <p:nvPr/>
        </p:nvSpPr>
        <p:spPr>
          <a:xfrm>
            <a:off x="2530775" y="25318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⑩</a:t>
            </a: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2804775" y="340778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⑪</a:t>
            </a:r>
            <a:endParaRPr/>
          </a:p>
        </p:txBody>
      </p:sp>
      <p:cxnSp>
        <p:nvCxnSpPr>
          <p:cNvPr id="338" name="Google Shape;338;p22"/>
          <p:cNvCxnSpPr/>
          <p:nvPr/>
        </p:nvCxnSpPr>
        <p:spPr>
          <a:xfrm rot="10800000">
            <a:off x="3263450" y="3017450"/>
            <a:ext cx="159060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22"/>
          <p:cNvCxnSpPr/>
          <p:nvPr/>
        </p:nvCxnSpPr>
        <p:spPr>
          <a:xfrm rot="10800000">
            <a:off x="3788025" y="3886500"/>
            <a:ext cx="1476000" cy="5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22"/>
          <p:cNvCxnSpPr>
            <a:endCxn id="327" idx="3"/>
          </p:cNvCxnSpPr>
          <p:nvPr/>
        </p:nvCxnSpPr>
        <p:spPr>
          <a:xfrm rot="10800000">
            <a:off x="4633050" y="2975538"/>
            <a:ext cx="1233300" cy="15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2"/>
          <p:cNvCxnSpPr/>
          <p:nvPr/>
        </p:nvCxnSpPr>
        <p:spPr>
          <a:xfrm rot="10800000">
            <a:off x="5302313" y="2916000"/>
            <a:ext cx="1857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22"/>
          <p:cNvSpPr txBox="1"/>
          <p:nvPr/>
        </p:nvSpPr>
        <p:spPr>
          <a:xfrm>
            <a:off x="4135450" y="236713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⑨</a:t>
            </a: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4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2"/>
          <p:cNvSpPr/>
          <p:nvPr/>
        </p:nvSpPr>
        <p:spPr>
          <a:xfrm>
            <a:off x="4520275" y="3517175"/>
            <a:ext cx="869100" cy="42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"/>
          <p:cNvSpPr/>
          <p:nvPr/>
        </p:nvSpPr>
        <p:spPr>
          <a:xfrm>
            <a:off x="79175" y="1295525"/>
            <a:ext cx="6652500" cy="74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2"/>
          <p:cNvSpPr txBox="1"/>
          <p:nvPr/>
        </p:nvSpPr>
        <p:spPr>
          <a:xfrm>
            <a:off x="926525" y="4325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47" name="Google Shape;347;p22"/>
          <p:cNvSpPr txBox="1"/>
          <p:nvPr/>
        </p:nvSpPr>
        <p:spPr>
          <a:xfrm>
            <a:off x="4072425" y="4325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48" name="Google Shape;348;p22"/>
          <p:cNvSpPr txBox="1"/>
          <p:nvPr/>
        </p:nvSpPr>
        <p:spPr>
          <a:xfrm>
            <a:off x="4713825" y="4353375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49" name="Google Shape;349;p22"/>
          <p:cNvSpPr txBox="1"/>
          <p:nvPr/>
        </p:nvSpPr>
        <p:spPr>
          <a:xfrm>
            <a:off x="5290650" y="4344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⑤</a:t>
            </a:r>
            <a:endParaRPr/>
          </a:p>
        </p:txBody>
      </p:sp>
      <p:sp>
        <p:nvSpPr>
          <p:cNvPr id="350" name="Google Shape;350;p22"/>
          <p:cNvSpPr txBox="1"/>
          <p:nvPr/>
        </p:nvSpPr>
        <p:spPr>
          <a:xfrm>
            <a:off x="3875000" y="3280713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⑥</a:t>
            </a:r>
            <a:endParaRPr sz="1000"/>
          </a:p>
        </p:txBody>
      </p:sp>
      <p:cxnSp>
        <p:nvCxnSpPr>
          <p:cNvPr id="351" name="Google Shape;351;p22"/>
          <p:cNvCxnSpPr>
            <a:stCxn id="348" idx="2"/>
          </p:cNvCxnSpPr>
          <p:nvPr/>
        </p:nvCxnSpPr>
        <p:spPr>
          <a:xfrm rot="10800000">
            <a:off x="4254825" y="3836475"/>
            <a:ext cx="611400" cy="7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2"/>
          <p:cNvSpPr/>
          <p:nvPr/>
        </p:nvSpPr>
        <p:spPr>
          <a:xfrm>
            <a:off x="769425" y="2531825"/>
            <a:ext cx="2801700" cy="20487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22"/>
          <p:cNvPicPr preferRelativeResize="0"/>
          <p:nvPr/>
        </p:nvPicPr>
        <p:blipFill rotWithShape="1">
          <a:blip r:embed="rId4">
            <a:alphaModFix/>
          </a:blip>
          <a:srcRect b="63781" l="50602" r="25134" t="28196"/>
          <a:stretch/>
        </p:blipFill>
        <p:spPr>
          <a:xfrm>
            <a:off x="1478595" y="3491863"/>
            <a:ext cx="1894656" cy="8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2"/>
          <p:cNvSpPr/>
          <p:nvPr/>
        </p:nvSpPr>
        <p:spPr>
          <a:xfrm>
            <a:off x="2423375" y="3928725"/>
            <a:ext cx="1047600" cy="42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"/>
          <p:cNvSpPr txBox="1"/>
          <p:nvPr/>
        </p:nvSpPr>
        <p:spPr>
          <a:xfrm>
            <a:off x="1397950" y="3715475"/>
            <a:ext cx="4938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356" name="Google Shape;356;p22"/>
          <p:cNvCxnSpPr/>
          <p:nvPr/>
        </p:nvCxnSpPr>
        <p:spPr>
          <a:xfrm rot="10800000">
            <a:off x="3489050" y="4451825"/>
            <a:ext cx="507300" cy="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22"/>
          <p:cNvCxnSpPr/>
          <p:nvPr/>
        </p:nvCxnSpPr>
        <p:spPr>
          <a:xfrm flipH="1" rot="10800000">
            <a:off x="5537300" y="3543075"/>
            <a:ext cx="312900" cy="11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8" name="Google Shape;3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100" y="2784075"/>
            <a:ext cx="151137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2"/>
          <p:cNvSpPr/>
          <p:nvPr/>
        </p:nvSpPr>
        <p:spPr>
          <a:xfrm>
            <a:off x="5149250" y="2801300"/>
            <a:ext cx="1476000" cy="74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2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6.2.4,  6.2.5,  6.2.6</a:t>
                      </a:r>
                      <a:endParaRPr sz="10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12954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화면(2)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365" name="Google Shape;365;p2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본인이 작성하지 않은 댓글인 경우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한 경우, 신고화면(USR_04)으로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본인이 작성한 댓글인 경우 표시,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모달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본인이 작성한 댓글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이거나 관리자 권한이 있는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경우 표시, 알림창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댓글 목록에서 댓글이 삭제되고, 알림창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로그인 한 경우, 댓글 목록에 추가됨. 로그인 하지 않은 경우, 알림창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입력하지 않은 경우, 알림창이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 댓글이 수정되고 알림창이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366" name="Google Shape;3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69700"/>
            <a:ext cx="6480726" cy="379333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3"/>
          <p:cNvSpPr txBox="1"/>
          <p:nvPr/>
        </p:nvSpPr>
        <p:spPr>
          <a:xfrm>
            <a:off x="5159700" y="177387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①</a:t>
            </a:r>
            <a:endParaRPr sz="900"/>
          </a:p>
        </p:txBody>
      </p:sp>
      <p:cxnSp>
        <p:nvCxnSpPr>
          <p:cNvPr id="368" name="Google Shape;368;p23"/>
          <p:cNvCxnSpPr/>
          <p:nvPr/>
        </p:nvCxnSpPr>
        <p:spPr>
          <a:xfrm flipH="1">
            <a:off x="4426950" y="2027025"/>
            <a:ext cx="9483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3"/>
          <p:cNvSpPr/>
          <p:nvPr/>
        </p:nvSpPr>
        <p:spPr>
          <a:xfrm>
            <a:off x="2885200" y="1882125"/>
            <a:ext cx="1626600" cy="77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3"/>
          <p:cNvSpPr txBox="1"/>
          <p:nvPr/>
        </p:nvSpPr>
        <p:spPr>
          <a:xfrm>
            <a:off x="5003600" y="30060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②</a:t>
            </a:r>
            <a:endParaRPr sz="900"/>
          </a:p>
        </p:txBody>
      </p:sp>
      <p:cxnSp>
        <p:nvCxnSpPr>
          <p:cNvPr id="371" name="Google Shape;371;p23"/>
          <p:cNvCxnSpPr/>
          <p:nvPr/>
        </p:nvCxnSpPr>
        <p:spPr>
          <a:xfrm flipH="1">
            <a:off x="5036300" y="3318925"/>
            <a:ext cx="237300" cy="9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23"/>
          <p:cNvCxnSpPr/>
          <p:nvPr/>
        </p:nvCxnSpPr>
        <p:spPr>
          <a:xfrm flipH="1">
            <a:off x="4519550" y="3247650"/>
            <a:ext cx="1184100" cy="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23"/>
          <p:cNvSpPr txBox="1"/>
          <p:nvPr/>
        </p:nvSpPr>
        <p:spPr>
          <a:xfrm>
            <a:off x="5896425" y="30060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③</a:t>
            </a:r>
            <a:endParaRPr sz="900"/>
          </a:p>
        </p:txBody>
      </p:sp>
      <p:sp>
        <p:nvSpPr>
          <p:cNvPr id="374" name="Google Shape;374;p23"/>
          <p:cNvSpPr txBox="1"/>
          <p:nvPr/>
        </p:nvSpPr>
        <p:spPr>
          <a:xfrm>
            <a:off x="2885200" y="3347250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④</a:t>
            </a:r>
            <a:endParaRPr sz="900"/>
          </a:p>
        </p:txBody>
      </p:sp>
      <p:sp>
        <p:nvSpPr>
          <p:cNvPr id="375" name="Google Shape;375;p23"/>
          <p:cNvSpPr/>
          <p:nvPr/>
        </p:nvSpPr>
        <p:spPr>
          <a:xfrm>
            <a:off x="3716300" y="3418650"/>
            <a:ext cx="855600" cy="31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"/>
          <p:cNvSpPr/>
          <p:nvPr/>
        </p:nvSpPr>
        <p:spPr>
          <a:xfrm>
            <a:off x="5429700" y="4681675"/>
            <a:ext cx="855600" cy="31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3"/>
          <p:cNvSpPr txBox="1"/>
          <p:nvPr/>
        </p:nvSpPr>
        <p:spPr>
          <a:xfrm>
            <a:off x="4062675" y="14095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⑤</a:t>
            </a:r>
            <a:endParaRPr sz="900"/>
          </a:p>
        </p:txBody>
      </p:sp>
      <p:cxnSp>
        <p:nvCxnSpPr>
          <p:cNvPr id="378" name="Google Shape;378;p23"/>
          <p:cNvCxnSpPr/>
          <p:nvPr/>
        </p:nvCxnSpPr>
        <p:spPr>
          <a:xfrm flipH="1">
            <a:off x="4203375" y="1763825"/>
            <a:ext cx="1293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23"/>
          <p:cNvSpPr txBox="1"/>
          <p:nvPr/>
        </p:nvSpPr>
        <p:spPr>
          <a:xfrm>
            <a:off x="4654700" y="4623800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⑥</a:t>
            </a:r>
            <a:endParaRPr sz="900"/>
          </a:p>
        </p:txBody>
      </p:sp>
      <p:pic>
        <p:nvPicPr>
          <p:cNvPr id="380" name="Google Shape;3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75" y="1805788"/>
            <a:ext cx="1568700" cy="7754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381" name="Google Shape;381;p23"/>
          <p:cNvCxnSpPr/>
          <p:nvPr/>
        </p:nvCxnSpPr>
        <p:spPr>
          <a:xfrm flipH="1">
            <a:off x="2236725" y="1677125"/>
            <a:ext cx="2025600" cy="3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23"/>
          <p:cNvSpPr/>
          <p:nvPr/>
        </p:nvSpPr>
        <p:spPr>
          <a:xfrm>
            <a:off x="2396900" y="4062975"/>
            <a:ext cx="2257800" cy="33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관리자 권한이 있는 경우 표시.</a:t>
                      </a:r>
                      <a:br>
                        <a:rPr lang="ko-KR" sz="1000"/>
                      </a:br>
                      <a:r>
                        <a:rPr lang="ko-KR" sz="1000"/>
                        <a:t>기프티콘 등록 화면 (ADM_04_01)으로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 상세보기 화면 (ALL_06_02)으로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388" name="Google Shape;388;p2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7, </a:t>
                      </a: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7.1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389" name="Google Shape;389;p24"/>
          <p:cNvCxnSpPr/>
          <p:nvPr/>
        </p:nvCxnSpPr>
        <p:spPr>
          <a:xfrm rot="10800000">
            <a:off x="4867588" y="2546975"/>
            <a:ext cx="3003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0" name="Google Shape;390;p24"/>
          <p:cNvPicPr preferRelativeResize="0"/>
          <p:nvPr/>
        </p:nvPicPr>
        <p:blipFill rotWithShape="1">
          <a:blip r:embed="rId3">
            <a:alphaModFix/>
          </a:blip>
          <a:srcRect b="9771" l="0" r="0" t="0"/>
          <a:stretch/>
        </p:blipFill>
        <p:spPr>
          <a:xfrm>
            <a:off x="605025" y="1445375"/>
            <a:ext cx="5546200" cy="35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4"/>
          <p:cNvSpPr/>
          <p:nvPr/>
        </p:nvSpPr>
        <p:spPr>
          <a:xfrm>
            <a:off x="605025" y="1445375"/>
            <a:ext cx="5546100" cy="36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625" y="1871300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4"/>
          <p:cNvSpPr txBox="1"/>
          <p:nvPr/>
        </p:nvSpPr>
        <p:spPr>
          <a:xfrm>
            <a:off x="1072200" y="2623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1145300" y="3068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395" name="Google Shape;3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975" y="1469825"/>
            <a:ext cx="1042175" cy="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4"/>
          <p:cNvSpPr/>
          <p:nvPr/>
        </p:nvSpPr>
        <p:spPr>
          <a:xfrm>
            <a:off x="4474125" y="1805375"/>
            <a:ext cx="1745700" cy="81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3304275" y="2660775"/>
            <a:ext cx="1956000" cy="27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2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-, + 를 클릭하여 구입하고자 하는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기프티콘 수량을 변경. 오른쪽에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수량*가격의 금액이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결제창(외부 결제 모듈 연동)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관리자 권한이 있는 경우 표시,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관리자 권한이 있는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03" name="Google Shape;4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25" y="1502550"/>
            <a:ext cx="6214351" cy="3816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4" name="Google Shape;404;p2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7.2, 7.2.3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05" name="Google Shape;405;p25"/>
          <p:cNvSpPr txBox="1"/>
          <p:nvPr/>
        </p:nvSpPr>
        <p:spPr>
          <a:xfrm>
            <a:off x="3348238" y="3126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06" name="Google Shape;406;p25"/>
          <p:cNvSpPr txBox="1"/>
          <p:nvPr/>
        </p:nvSpPr>
        <p:spPr>
          <a:xfrm>
            <a:off x="3554125" y="393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07" name="Google Shape;407;p25"/>
          <p:cNvSpPr txBox="1"/>
          <p:nvPr/>
        </p:nvSpPr>
        <p:spPr>
          <a:xfrm>
            <a:off x="4652313" y="393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408" name="Google Shape;4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950" y="2059575"/>
            <a:ext cx="1650400" cy="8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525" y="3588778"/>
            <a:ext cx="1582050" cy="7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5"/>
          <p:cNvSpPr txBox="1"/>
          <p:nvPr/>
        </p:nvSpPr>
        <p:spPr>
          <a:xfrm>
            <a:off x="4045838" y="4738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1" name="Google Shape;411;p25"/>
          <p:cNvSpPr txBox="1"/>
          <p:nvPr/>
        </p:nvSpPr>
        <p:spPr>
          <a:xfrm>
            <a:off x="3518338" y="431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412" name="Google Shape;412;p25"/>
          <p:cNvSpPr txBox="1"/>
          <p:nvPr/>
        </p:nvSpPr>
        <p:spPr>
          <a:xfrm>
            <a:off x="4634413" y="431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413" name="Google Shape;413;p25"/>
          <p:cNvCxnSpPr/>
          <p:nvPr/>
        </p:nvCxnSpPr>
        <p:spPr>
          <a:xfrm rot="10800000">
            <a:off x="3114775" y="3806675"/>
            <a:ext cx="1918800" cy="37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4" name="Google Shape;414;p25"/>
          <p:cNvGrpSpPr/>
          <p:nvPr/>
        </p:nvGrpSpPr>
        <p:grpSpPr>
          <a:xfrm>
            <a:off x="5750500" y="2915400"/>
            <a:ext cx="396000" cy="1748100"/>
            <a:chOff x="5798300" y="2976850"/>
            <a:chExt cx="396000" cy="1748100"/>
          </a:xfrm>
        </p:grpSpPr>
        <p:cxnSp>
          <p:nvCxnSpPr>
            <p:cNvPr id="415" name="Google Shape;415;p25"/>
            <p:cNvCxnSpPr/>
            <p:nvPr/>
          </p:nvCxnSpPr>
          <p:spPr>
            <a:xfrm rot="10800000">
              <a:off x="5914400" y="2976850"/>
              <a:ext cx="279900" cy="154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6" name="Google Shape;416;p25"/>
            <p:cNvCxnSpPr/>
            <p:nvPr/>
          </p:nvCxnSpPr>
          <p:spPr>
            <a:xfrm flipH="1" rot="10800000">
              <a:off x="5798300" y="4520050"/>
              <a:ext cx="396000" cy="20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7" name="Google Shape;417;p25"/>
          <p:cNvSpPr txBox="1"/>
          <p:nvPr/>
        </p:nvSpPr>
        <p:spPr>
          <a:xfrm>
            <a:off x="4747938" y="2497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5595600" y="255212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329725" y="1498550"/>
            <a:ext cx="6214500" cy="38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1464750" y="3536500"/>
            <a:ext cx="1694700" cy="81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25"/>
          <p:cNvCxnSpPr/>
          <p:nvPr/>
        </p:nvCxnSpPr>
        <p:spPr>
          <a:xfrm>
            <a:off x="4119025" y="3284200"/>
            <a:ext cx="9843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25"/>
          <p:cNvCxnSpPr/>
          <p:nvPr/>
        </p:nvCxnSpPr>
        <p:spPr>
          <a:xfrm>
            <a:off x="4160375" y="3275950"/>
            <a:ext cx="9099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p2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관리자 권한이 있는 경우 표시.</a:t>
                      </a:r>
                      <a:br>
                        <a:rPr lang="ko-KR" sz="1000"/>
                      </a:br>
                      <a:r>
                        <a:rPr lang="ko-KR" sz="1000"/>
                        <a:t>공지사항 등록 화면 (ADM_05_01)으로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공지사항 상세보기 화면  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28" name="Google Shape;4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00" y="1434525"/>
            <a:ext cx="5483024" cy="3864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9" name="Google Shape;429;p2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8, 8.1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30" name="Google Shape;430;p26"/>
          <p:cNvSpPr txBox="1"/>
          <p:nvPr/>
        </p:nvSpPr>
        <p:spPr>
          <a:xfrm>
            <a:off x="5125113" y="234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1" name="Google Shape;431;p26"/>
          <p:cNvSpPr txBox="1"/>
          <p:nvPr/>
        </p:nvSpPr>
        <p:spPr>
          <a:xfrm>
            <a:off x="980288" y="2921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738600" y="1434525"/>
            <a:ext cx="5483100" cy="35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125" y="1457925"/>
            <a:ext cx="1042175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600" y="1694000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26"/>
          <p:cNvCxnSpPr/>
          <p:nvPr/>
        </p:nvCxnSpPr>
        <p:spPr>
          <a:xfrm rot="10800000">
            <a:off x="4853963" y="2240075"/>
            <a:ext cx="3003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26"/>
          <p:cNvSpPr txBox="1"/>
          <p:nvPr/>
        </p:nvSpPr>
        <p:spPr>
          <a:xfrm>
            <a:off x="1089838" y="234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2572275" y="2460800"/>
            <a:ext cx="2655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6"/>
          <p:cNvSpPr/>
          <p:nvPr/>
        </p:nvSpPr>
        <p:spPr>
          <a:xfrm>
            <a:off x="2424575" y="4733300"/>
            <a:ext cx="2003400" cy="35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3306600" y="169395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4" name="Google Shape;444;p2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공지사항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관리자 권한이 있는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공지사항 수정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r>
                        <a:rPr lang="ko-KR" sz="1000"/>
                        <a:t>)으로 이동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관리자 권한이 있는 경우 표시.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조회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45" name="Google Shape;4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00" y="1422925"/>
            <a:ext cx="5371525" cy="3903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6" name="Google Shape;446;p2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8.2, 8.2.1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447" name="Google Shape;4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700" y="3829688"/>
            <a:ext cx="175260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7"/>
          <p:cNvSpPr txBox="1"/>
          <p:nvPr/>
        </p:nvSpPr>
        <p:spPr>
          <a:xfrm>
            <a:off x="4394688" y="4214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449" name="Google Shape;449;p27"/>
          <p:cNvSpPr/>
          <p:nvPr/>
        </p:nvSpPr>
        <p:spPr>
          <a:xfrm>
            <a:off x="5254625" y="4298700"/>
            <a:ext cx="768000" cy="22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7"/>
          <p:cNvSpPr/>
          <p:nvPr/>
        </p:nvSpPr>
        <p:spPr>
          <a:xfrm>
            <a:off x="790200" y="1434525"/>
            <a:ext cx="5371500" cy="35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27"/>
          <p:cNvPicPr preferRelativeResize="0"/>
          <p:nvPr/>
        </p:nvPicPr>
        <p:blipFill rotWithShape="1">
          <a:blip r:embed="rId3">
            <a:alphaModFix/>
          </a:blip>
          <a:srcRect b="0" l="56438" r="21462" t="90830"/>
          <a:stretch/>
        </p:blipFill>
        <p:spPr>
          <a:xfrm>
            <a:off x="4427976" y="4968375"/>
            <a:ext cx="1187026" cy="3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7"/>
          <p:cNvPicPr preferRelativeResize="0"/>
          <p:nvPr/>
        </p:nvPicPr>
        <p:blipFill rotWithShape="1">
          <a:blip r:embed="rId3">
            <a:alphaModFix/>
          </a:blip>
          <a:srcRect b="0" l="79351" r="11302" t="90830"/>
          <a:stretch/>
        </p:blipFill>
        <p:spPr>
          <a:xfrm>
            <a:off x="3829550" y="4968375"/>
            <a:ext cx="572851" cy="357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7"/>
          <p:cNvSpPr txBox="1"/>
          <p:nvPr/>
        </p:nvSpPr>
        <p:spPr>
          <a:xfrm>
            <a:off x="3573175" y="4772925"/>
            <a:ext cx="512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454" name="Google Shape;454;p27"/>
          <p:cNvSpPr txBox="1"/>
          <p:nvPr/>
        </p:nvSpPr>
        <p:spPr>
          <a:xfrm>
            <a:off x="4315650" y="4772925"/>
            <a:ext cx="512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455" name="Google Shape;455;p27"/>
          <p:cNvSpPr txBox="1"/>
          <p:nvPr/>
        </p:nvSpPr>
        <p:spPr>
          <a:xfrm>
            <a:off x="4948650" y="4772925"/>
            <a:ext cx="666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456" name="Google Shape;456;p27"/>
          <p:cNvCxnSpPr>
            <a:endCxn id="449" idx="1"/>
          </p:cNvCxnSpPr>
          <p:nvPr/>
        </p:nvCxnSpPr>
        <p:spPr>
          <a:xfrm rot="10800000">
            <a:off x="5254625" y="4412100"/>
            <a:ext cx="245700" cy="7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711352"/>
            <a:ext cx="6480725" cy="30965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2" name="Google Shape;462;p2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10,10.1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463" name="Google Shape;463;p2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관리자 권한인 경우 표시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습득물 등록화면(ADM_06_01)으로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습득물 상세보기 화면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64" name="Google Shape;464;p28"/>
          <p:cNvSpPr txBox="1"/>
          <p:nvPr/>
        </p:nvSpPr>
        <p:spPr>
          <a:xfrm>
            <a:off x="6082575" y="2258475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65" name="Google Shape;465;p28"/>
          <p:cNvSpPr txBox="1"/>
          <p:nvPr/>
        </p:nvSpPr>
        <p:spPr>
          <a:xfrm>
            <a:off x="805975" y="2625975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466" name="Google Shape;466;p28"/>
          <p:cNvSpPr txBox="1"/>
          <p:nvPr/>
        </p:nvSpPr>
        <p:spPr>
          <a:xfrm>
            <a:off x="5303538" y="4440400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467" name="Google Shape;467;p28"/>
          <p:cNvSpPr txBox="1"/>
          <p:nvPr/>
        </p:nvSpPr>
        <p:spPr>
          <a:xfrm>
            <a:off x="1210963" y="4440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468" name="Google Shape;4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711350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8"/>
          <p:cNvSpPr txBox="1"/>
          <p:nvPr/>
        </p:nvSpPr>
        <p:spPr>
          <a:xfrm>
            <a:off x="5483875" y="2258675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 </a:t>
            </a:r>
            <a:endParaRPr/>
          </a:p>
        </p:txBody>
      </p:sp>
      <p:sp>
        <p:nvSpPr>
          <p:cNvPr id="470" name="Google Shape;470;p28"/>
          <p:cNvSpPr txBox="1"/>
          <p:nvPr/>
        </p:nvSpPr>
        <p:spPr>
          <a:xfrm>
            <a:off x="3629725" y="2993475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r>
              <a:rPr lang="ko-KR" sz="10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471" name="Google Shape;471;p28"/>
          <p:cNvSpPr txBox="1"/>
          <p:nvPr/>
        </p:nvSpPr>
        <p:spPr>
          <a:xfrm>
            <a:off x="5838475" y="4642750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 </a:t>
            </a:r>
            <a:r>
              <a:rPr lang="ko-KR" sz="10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472" name="Google Shape;4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38" y="1373150"/>
            <a:ext cx="6480724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8"/>
          <p:cNvSpPr/>
          <p:nvPr/>
        </p:nvSpPr>
        <p:spPr>
          <a:xfrm>
            <a:off x="0" y="1299300"/>
            <a:ext cx="6764400" cy="63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8"/>
          <p:cNvSpPr/>
          <p:nvPr/>
        </p:nvSpPr>
        <p:spPr>
          <a:xfrm>
            <a:off x="655950" y="2394225"/>
            <a:ext cx="3246900" cy="46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8"/>
          <p:cNvSpPr/>
          <p:nvPr/>
        </p:nvSpPr>
        <p:spPr>
          <a:xfrm>
            <a:off x="2047875" y="4903600"/>
            <a:ext cx="2275200" cy="36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8"/>
          <p:cNvSpPr txBox="1"/>
          <p:nvPr/>
        </p:nvSpPr>
        <p:spPr>
          <a:xfrm>
            <a:off x="2843800" y="303172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477" name="Google Shape;477;p28"/>
          <p:cNvSpPr txBox="1"/>
          <p:nvPr/>
        </p:nvSpPr>
        <p:spPr>
          <a:xfrm>
            <a:off x="5483875" y="25176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pic>
        <p:nvPicPr>
          <p:cNvPr id="478" name="Google Shape;4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621" y="3272225"/>
            <a:ext cx="1755725" cy="753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28"/>
          <p:cNvCxnSpPr/>
          <p:nvPr/>
        </p:nvCxnSpPr>
        <p:spPr>
          <a:xfrm flipH="1">
            <a:off x="1861175" y="2640225"/>
            <a:ext cx="1476000" cy="7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28"/>
          <p:cNvSpPr/>
          <p:nvPr/>
        </p:nvSpPr>
        <p:spPr>
          <a:xfrm>
            <a:off x="0" y="3221375"/>
            <a:ext cx="1967700" cy="80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33000"/>
            <a:ext cx="6431801" cy="3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6" name="Google Shape;486;p2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10.2,10.2.1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게시물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487" name="Google Shape;487;p2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공통으로 표시, 습득물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ALL_08_01)으로이동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관리자 권한이 있는 경우 표시,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③ 습득물 수정화면(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관리자 권한이 있는 경우 표시, </a:t>
                      </a:r>
                      <a:r>
                        <a:rPr lang="ko-KR" sz="1000"/>
                        <a:t>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해당 게시물이 </a:t>
                      </a:r>
                      <a:r>
                        <a:rPr lang="ko-KR" sz="1000"/>
                        <a:t>삭제되고 습득물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88" name="Google Shape;488;p29"/>
          <p:cNvSpPr txBox="1"/>
          <p:nvPr/>
        </p:nvSpPr>
        <p:spPr>
          <a:xfrm>
            <a:off x="259700" y="4041950"/>
            <a:ext cx="34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89" name="Google Shape;489;p29"/>
          <p:cNvSpPr txBox="1"/>
          <p:nvPr/>
        </p:nvSpPr>
        <p:spPr>
          <a:xfrm>
            <a:off x="817100" y="4041950"/>
            <a:ext cx="347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90" name="Google Shape;490;p29"/>
          <p:cNvSpPr txBox="1"/>
          <p:nvPr/>
        </p:nvSpPr>
        <p:spPr>
          <a:xfrm>
            <a:off x="1374500" y="4041950"/>
            <a:ext cx="2799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491" name="Google Shape;491;p29"/>
          <p:cNvCxnSpPr/>
          <p:nvPr/>
        </p:nvCxnSpPr>
        <p:spPr>
          <a:xfrm>
            <a:off x="1595275" y="4086850"/>
            <a:ext cx="550800" cy="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2" name="Google Shape;4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25" y="1516475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9"/>
          <p:cNvSpPr txBox="1"/>
          <p:nvPr/>
        </p:nvSpPr>
        <p:spPr>
          <a:xfrm>
            <a:off x="1167988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494" name="Google Shape;494;p29"/>
          <p:cNvSpPr txBox="1"/>
          <p:nvPr/>
        </p:nvSpPr>
        <p:spPr>
          <a:xfrm>
            <a:off x="607100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95" name="Google Shape;495;p29"/>
          <p:cNvSpPr txBox="1"/>
          <p:nvPr/>
        </p:nvSpPr>
        <p:spPr>
          <a:xfrm>
            <a:off x="2297388" y="25466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496" name="Google Shape;496;p29"/>
          <p:cNvSpPr txBox="1"/>
          <p:nvPr/>
        </p:nvSpPr>
        <p:spPr>
          <a:xfrm>
            <a:off x="2061088" y="43379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497" name="Google Shape;497;p29"/>
          <p:cNvSpPr txBox="1"/>
          <p:nvPr/>
        </p:nvSpPr>
        <p:spPr>
          <a:xfrm>
            <a:off x="1864388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cxnSp>
        <p:nvCxnSpPr>
          <p:cNvPr id="498" name="Google Shape;498;p29"/>
          <p:cNvCxnSpPr>
            <a:stCxn id="497" idx="3"/>
          </p:cNvCxnSpPr>
          <p:nvPr/>
        </p:nvCxnSpPr>
        <p:spPr>
          <a:xfrm flipH="1" rot="10800000">
            <a:off x="2144288" y="3141100"/>
            <a:ext cx="387600" cy="11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9" name="Google Shape;4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38" y="1373150"/>
            <a:ext cx="6480724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9"/>
          <p:cNvSpPr/>
          <p:nvPr/>
        </p:nvSpPr>
        <p:spPr>
          <a:xfrm>
            <a:off x="66425" y="1299300"/>
            <a:ext cx="6698100" cy="63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3121700" y="4041950"/>
            <a:ext cx="911100" cy="38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 txBox="1"/>
          <p:nvPr/>
        </p:nvSpPr>
        <p:spPr>
          <a:xfrm>
            <a:off x="975725" y="46818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03" name="Google Shape;503;p29"/>
          <p:cNvSpPr txBox="1"/>
          <p:nvPr/>
        </p:nvSpPr>
        <p:spPr>
          <a:xfrm>
            <a:off x="4867075" y="46818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504" name="Google Shape;504;p29"/>
          <p:cNvSpPr txBox="1"/>
          <p:nvPr/>
        </p:nvSpPr>
        <p:spPr>
          <a:xfrm>
            <a:off x="4387075" y="326080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505" name="Google Shape;505;p29"/>
          <p:cNvSpPr txBox="1"/>
          <p:nvPr/>
        </p:nvSpPr>
        <p:spPr>
          <a:xfrm>
            <a:off x="5304775" y="467852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506" name="Google Shape;506;p29"/>
          <p:cNvPicPr preferRelativeResize="0"/>
          <p:nvPr/>
        </p:nvPicPr>
        <p:blipFill rotWithShape="1">
          <a:blip r:embed="rId6">
            <a:alphaModFix/>
          </a:blip>
          <a:srcRect b="63781" l="50602" r="25134" t="28196"/>
          <a:stretch/>
        </p:blipFill>
        <p:spPr>
          <a:xfrm>
            <a:off x="4497395" y="2885587"/>
            <a:ext cx="1894656" cy="840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29"/>
          <p:cNvCxnSpPr>
            <a:endCxn id="506" idx="2"/>
          </p:cNvCxnSpPr>
          <p:nvPr/>
        </p:nvCxnSpPr>
        <p:spPr>
          <a:xfrm flipH="1" rot="10800000">
            <a:off x="5144723" y="3725887"/>
            <a:ext cx="300000" cy="13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29"/>
          <p:cNvSpPr/>
          <p:nvPr/>
        </p:nvSpPr>
        <p:spPr>
          <a:xfrm>
            <a:off x="5462250" y="3340675"/>
            <a:ext cx="1014000" cy="38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 rot="10800000">
            <a:off x="3928875" y="4400725"/>
            <a:ext cx="1587900" cy="5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0" name="Google Shape;510;p29"/>
          <p:cNvSpPr txBox="1"/>
          <p:nvPr/>
        </p:nvSpPr>
        <p:spPr>
          <a:xfrm>
            <a:off x="4322850" y="3106925"/>
            <a:ext cx="498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511" name="Google Shape;511;p29"/>
          <p:cNvSpPr txBox="1"/>
          <p:nvPr/>
        </p:nvSpPr>
        <p:spPr>
          <a:xfrm>
            <a:off x="2203300" y="3894550"/>
            <a:ext cx="550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703250" y="2705275"/>
            <a:ext cx="3535800" cy="21204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75" y="1373150"/>
            <a:ext cx="6475152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8" name="Google Shape;518;p3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로그인 한 경우 건의사항 등록 화면(USR_05_01)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로그인 하지 않은 경우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비밀글(자물쇠가 달린 글)인 경우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공개글인 경우 해당 게시글의 건의사항 상세보기 화면(ALL_09_02)화면으로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비밀글인 경우 모달창이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비밀번호가 일치한 경우 해당 게시글의 건의사항 상세보기 화면(ALL_09_02)화면으로 이동, 비밀번호가 일치하지 않는 경우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519" name="Google Shape;519;p3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9, 9.1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520" name="Google Shape;520;p30"/>
          <p:cNvSpPr txBox="1"/>
          <p:nvPr/>
        </p:nvSpPr>
        <p:spPr>
          <a:xfrm>
            <a:off x="4872038" y="2546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21" name="Google Shape;521;p30"/>
          <p:cNvSpPr txBox="1"/>
          <p:nvPr/>
        </p:nvSpPr>
        <p:spPr>
          <a:xfrm>
            <a:off x="2582488" y="1720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522" name="Google Shape;522;p30"/>
          <p:cNvSpPr txBox="1"/>
          <p:nvPr/>
        </p:nvSpPr>
        <p:spPr>
          <a:xfrm>
            <a:off x="1074850" y="24466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30"/>
          <p:cNvCxnSpPr>
            <a:stCxn id="524" idx="3"/>
            <a:endCxn id="525" idx="1"/>
          </p:cNvCxnSpPr>
          <p:nvPr/>
        </p:nvCxnSpPr>
        <p:spPr>
          <a:xfrm flipH="1" rot="10800000">
            <a:off x="1663200" y="2185375"/>
            <a:ext cx="3150900" cy="10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30"/>
          <p:cNvSpPr txBox="1"/>
          <p:nvPr/>
        </p:nvSpPr>
        <p:spPr>
          <a:xfrm>
            <a:off x="1348800" y="31168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526" name="Google Shape;526;p30"/>
          <p:cNvSpPr txBox="1"/>
          <p:nvPr/>
        </p:nvSpPr>
        <p:spPr>
          <a:xfrm>
            <a:off x="2529400" y="295092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527" name="Google Shape;5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200" y="2286050"/>
            <a:ext cx="1622188" cy="2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0"/>
          <p:cNvSpPr txBox="1"/>
          <p:nvPr/>
        </p:nvSpPr>
        <p:spPr>
          <a:xfrm>
            <a:off x="4872050" y="166235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0"/>
          <p:cNvSpPr txBox="1"/>
          <p:nvPr/>
        </p:nvSpPr>
        <p:spPr>
          <a:xfrm>
            <a:off x="4814100" y="20281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529" name="Google Shape;529;p30"/>
          <p:cNvSpPr txBox="1"/>
          <p:nvPr/>
        </p:nvSpPr>
        <p:spPr>
          <a:xfrm>
            <a:off x="2416300" y="4791600"/>
            <a:ext cx="21903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0"/>
          <p:cNvSpPr txBox="1"/>
          <p:nvPr/>
        </p:nvSpPr>
        <p:spPr>
          <a:xfrm>
            <a:off x="226000" y="1373150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901" y="1497900"/>
            <a:ext cx="841375" cy="1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0"/>
          <p:cNvSpPr txBox="1"/>
          <p:nvPr/>
        </p:nvSpPr>
        <p:spPr>
          <a:xfrm>
            <a:off x="2495675" y="1707450"/>
            <a:ext cx="17805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 txBox="1"/>
          <p:nvPr/>
        </p:nvSpPr>
        <p:spPr>
          <a:xfrm>
            <a:off x="1197500" y="2615675"/>
            <a:ext cx="2512500" cy="26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30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4427975" y="3336927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0"/>
          <p:cNvSpPr txBox="1"/>
          <p:nvPr/>
        </p:nvSpPr>
        <p:spPr>
          <a:xfrm>
            <a:off x="4375925" y="3313063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30"/>
          <p:cNvCxnSpPr/>
          <p:nvPr/>
        </p:nvCxnSpPr>
        <p:spPr>
          <a:xfrm rot="10800000">
            <a:off x="4067250" y="2379625"/>
            <a:ext cx="12522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30"/>
          <p:cNvSpPr/>
          <p:nvPr/>
        </p:nvSpPr>
        <p:spPr>
          <a:xfrm>
            <a:off x="5666425" y="2306900"/>
            <a:ext cx="768000" cy="22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" name="Google Shape;538;p30"/>
          <p:cNvCxnSpPr/>
          <p:nvPr/>
        </p:nvCxnSpPr>
        <p:spPr>
          <a:xfrm flipH="1">
            <a:off x="2137925" y="2446675"/>
            <a:ext cx="2973000" cy="20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9" name="Google Shape;539;p30"/>
          <p:cNvPicPr preferRelativeResize="0"/>
          <p:nvPr/>
        </p:nvPicPr>
        <p:blipFill rotWithShape="1">
          <a:blip r:embed="rId7">
            <a:alphaModFix/>
          </a:blip>
          <a:srcRect b="92178" l="75210" r="15146" t="844"/>
          <a:stretch/>
        </p:blipFill>
        <p:spPr>
          <a:xfrm>
            <a:off x="4862015" y="1448500"/>
            <a:ext cx="624972" cy="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400" y="4510100"/>
            <a:ext cx="1656500" cy="80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30"/>
          <p:cNvCxnSpPr/>
          <p:nvPr/>
        </p:nvCxnSpPr>
        <p:spPr>
          <a:xfrm>
            <a:off x="5444825" y="2521750"/>
            <a:ext cx="658500" cy="10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30"/>
          <p:cNvSpPr txBox="1"/>
          <p:nvPr/>
        </p:nvSpPr>
        <p:spPr>
          <a:xfrm>
            <a:off x="835850" y="49217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543" name="Google Shape;54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96551" y="2615675"/>
            <a:ext cx="841375" cy="6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8" name="Google Shape;548;p3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건의사항 조회 화면(ALL_09_01)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/>
                        <a:t>이 작성한 게시글이거나 관리자 권한이 있는 경우 표시, 건의사항 수정 화면(USR_05_02)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/>
                        <a:t>이 작성한 게시글</a:t>
                      </a:r>
                      <a:r>
                        <a:rPr lang="ko-KR" sz="1000"/>
                        <a:t>이거나 관리자 권한이 있는 경우</a:t>
                      </a:r>
                      <a:r>
                        <a:rPr lang="ko-KR" sz="1000"/>
                        <a:t> 표시,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</a:t>
                      </a:r>
                      <a:r>
                        <a:rPr lang="ko-KR" sz="1000"/>
                        <a:t>글이 삭제되며 </a:t>
                      </a:r>
                      <a:r>
                        <a:rPr lang="ko-KR" sz="1000"/>
                        <a:t>건의사항 조회 화면 (ALL_09_01)으로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549" name="Google Shape;549;p3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9.2, 9.2.2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550" name="Google Shape;5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1"/>
          <p:cNvSpPr txBox="1"/>
          <p:nvPr/>
        </p:nvSpPr>
        <p:spPr>
          <a:xfrm>
            <a:off x="751488" y="44959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52" name="Google Shape;552;p31"/>
          <p:cNvSpPr txBox="1"/>
          <p:nvPr/>
        </p:nvSpPr>
        <p:spPr>
          <a:xfrm>
            <a:off x="4571988" y="44959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endParaRPr/>
          </a:p>
        </p:txBody>
      </p:sp>
      <p:sp>
        <p:nvSpPr>
          <p:cNvPr id="553" name="Google Shape;553;p31"/>
          <p:cNvSpPr txBox="1"/>
          <p:nvPr/>
        </p:nvSpPr>
        <p:spPr>
          <a:xfrm>
            <a:off x="5206100" y="44942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554" name="Google Shape;554;p31"/>
          <p:cNvSpPr txBox="1"/>
          <p:nvPr/>
        </p:nvSpPr>
        <p:spPr>
          <a:xfrm>
            <a:off x="2616550" y="205365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cxnSp>
        <p:nvCxnSpPr>
          <p:cNvPr id="555" name="Google Shape;555;p31"/>
          <p:cNvCxnSpPr/>
          <p:nvPr/>
        </p:nvCxnSpPr>
        <p:spPr>
          <a:xfrm rot="10800000">
            <a:off x="4037600" y="2570975"/>
            <a:ext cx="1325700" cy="19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31"/>
          <p:cNvSpPr txBox="1"/>
          <p:nvPr/>
        </p:nvSpPr>
        <p:spPr>
          <a:xfrm>
            <a:off x="3343875" y="21170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1"/>
          <p:cNvSpPr txBox="1"/>
          <p:nvPr/>
        </p:nvSpPr>
        <p:spPr>
          <a:xfrm>
            <a:off x="226000" y="1373150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 txBox="1"/>
          <p:nvPr/>
        </p:nvSpPr>
        <p:spPr>
          <a:xfrm>
            <a:off x="3496425" y="2243750"/>
            <a:ext cx="589500" cy="31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31"/>
          <p:cNvPicPr preferRelativeResize="0"/>
          <p:nvPr/>
        </p:nvPicPr>
        <p:blipFill rotWithShape="1">
          <a:blip r:embed="rId3">
            <a:alphaModFix/>
          </a:blip>
          <a:srcRect b="92178" l="75210" r="15146" t="844"/>
          <a:stretch/>
        </p:blipFill>
        <p:spPr>
          <a:xfrm>
            <a:off x="4859895" y="1427350"/>
            <a:ext cx="624972" cy="2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" name="Google Shape;97;p1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① 영화(랭킹 조회) 화면 (ALL_03_01)으로 이동 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② 영화 예매, 상영 시간표 탭 드롭다운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③ 예매(영화,시간, 날짜선택) 화면 (USR_03)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④ 상영시간표 조회 화면(ALL_04)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⑤ 리뷰 조회 화면(ALL_05_01)으로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⑥ 기프티콘 조회 화면(ALL_06_01)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⑦ 건의사항 조회 화면(ALL_09_01)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⑧ 공지사항 조회 화면(ALL_07_01)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⑨ 습득물 조회 화면(ALL_08_01) 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⑩ </a:t>
                      </a:r>
                      <a:r>
                        <a:rPr lang="ko-KR" sz="900"/>
                        <a:t>회원가입 화면(ALL_01)</a:t>
                      </a: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⑪ </a:t>
                      </a:r>
                      <a:r>
                        <a:rPr lang="ko-KR" sz="900"/>
                        <a:t>로그인 화면(ALL_02)</a:t>
                      </a: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⑫ 초기화면의 이미지는 영화 랭킹 1위부터 3위에 해당하는 포스터 출력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해당 영화/한줄평 상세보기 화면(ALL_03_02)으로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98" name="Google Shape;98;p1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422075"/>
                <a:gridCol w="1347250"/>
                <a:gridCol w="1646625"/>
                <a:gridCol w="2544775"/>
                <a:gridCol w="382900"/>
                <a:gridCol w="598775"/>
                <a:gridCol w="874400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1, 13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초기화면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9" name="Google Shape;99;p14"/>
          <p:cNvSpPr txBox="1"/>
          <p:nvPr/>
        </p:nvSpPr>
        <p:spPr>
          <a:xfrm>
            <a:off x="1652975" y="12251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063925" y="1225100"/>
            <a:ext cx="361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②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2063925" y="14612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③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2063925" y="16787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④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540875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⑤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2897750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⑥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3408900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⑦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3893863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⑧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4369438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⑨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5459675" y="1330725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⑩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060650" y="12620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⑪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774075" y="2036175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⑫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4845025" y="1537400"/>
            <a:ext cx="423600" cy="18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825" y="1537400"/>
            <a:ext cx="755483" cy="1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3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ID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565" name="Google Shape;565;p3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회원 정보와 일치하는 경우 ‘회원님의 ID는 </a:t>
                      </a:r>
                      <a:r>
                        <a:rPr lang="ko-KR" sz="1000" u="sng">
                          <a:latin typeface="Arial"/>
                          <a:ea typeface="Arial"/>
                          <a:cs typeface="Arial"/>
                          <a:sym typeface="Arial"/>
                        </a:rPr>
                        <a:t>해당아이디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입니다.’ 알림창 나타남,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정보와 일치하지 않는 경우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로그인 화면(ALL_02)로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해당 알림창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66" name="Google Shape;5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511575"/>
            <a:ext cx="6085449" cy="37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023" y="3953498"/>
            <a:ext cx="1994825" cy="8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663" y="3953500"/>
            <a:ext cx="2013310" cy="8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32"/>
          <p:cNvCxnSpPr/>
          <p:nvPr/>
        </p:nvCxnSpPr>
        <p:spPr>
          <a:xfrm flipH="1">
            <a:off x="2370875" y="3395875"/>
            <a:ext cx="869700" cy="48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32"/>
          <p:cNvCxnSpPr/>
          <p:nvPr/>
        </p:nvCxnSpPr>
        <p:spPr>
          <a:xfrm>
            <a:off x="3903175" y="3395875"/>
            <a:ext cx="1045800" cy="4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32"/>
          <p:cNvSpPr txBox="1"/>
          <p:nvPr/>
        </p:nvSpPr>
        <p:spPr>
          <a:xfrm>
            <a:off x="1431638" y="4393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572" name="Google Shape;57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98" y="1545825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2"/>
          <p:cNvSpPr/>
          <p:nvPr/>
        </p:nvSpPr>
        <p:spPr>
          <a:xfrm>
            <a:off x="2513600" y="2450300"/>
            <a:ext cx="2373000" cy="5988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2"/>
          <p:cNvSpPr txBox="1"/>
          <p:nvPr/>
        </p:nvSpPr>
        <p:spPr>
          <a:xfrm>
            <a:off x="4571988" y="4393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575" name="Google Shape;575;p32"/>
          <p:cNvSpPr txBox="1"/>
          <p:nvPr/>
        </p:nvSpPr>
        <p:spPr>
          <a:xfrm>
            <a:off x="250150" y="1545825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7250" y="1604850"/>
            <a:ext cx="869700" cy="2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2"/>
          <p:cNvSpPr txBox="1"/>
          <p:nvPr/>
        </p:nvSpPr>
        <p:spPr>
          <a:xfrm>
            <a:off x="3114763" y="30669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78" name="Google Shape;578;p32"/>
          <p:cNvSpPr txBox="1"/>
          <p:nvPr/>
        </p:nvSpPr>
        <p:spPr>
          <a:xfrm>
            <a:off x="250150" y="2857500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32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302200" y="287009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32"/>
          <p:cNvCxnSpPr/>
          <p:nvPr/>
        </p:nvCxnSpPr>
        <p:spPr>
          <a:xfrm flipH="1">
            <a:off x="2389775" y="3378050"/>
            <a:ext cx="850800" cy="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5" name="Google Shape;585;p3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PW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586" name="Google Shape;586;p3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정보가 일치하는 경우 새로운 비밀번호를 입력받을 수 있는 모달창이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pw 형식에 맞지 않을 경우 ‘pw형식에 맞지 않습니다’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입력하지 않았을 경우 ‘내용을 입력해주세요’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비밀번호와 비밀번호 확인이 일치하지 않는 경우 ‘일치하지 않습니다’ 출력,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모든 형식과 패턴이 맞는 경우 ‘사용 가능한 비밀번호입니다.’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비밀번호가 수정되며, 로그인 화면(ALL_02)으로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초기화면(ALL_00)으로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87" name="Google Shape;5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502000"/>
            <a:ext cx="6006375" cy="37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825" y="3865650"/>
            <a:ext cx="2334850" cy="146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631" y="3865650"/>
            <a:ext cx="1672891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33"/>
          <p:cNvCxnSpPr/>
          <p:nvPr/>
        </p:nvCxnSpPr>
        <p:spPr>
          <a:xfrm flipH="1">
            <a:off x="2453825" y="3747875"/>
            <a:ext cx="3312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33"/>
          <p:cNvCxnSpPr/>
          <p:nvPr/>
        </p:nvCxnSpPr>
        <p:spPr>
          <a:xfrm>
            <a:off x="3074925" y="3944600"/>
            <a:ext cx="5901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33"/>
          <p:cNvCxnSpPr/>
          <p:nvPr/>
        </p:nvCxnSpPr>
        <p:spPr>
          <a:xfrm flipH="1" rot="10800000">
            <a:off x="4845325" y="3923950"/>
            <a:ext cx="1118100" cy="11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33"/>
          <p:cNvSpPr txBox="1"/>
          <p:nvPr/>
        </p:nvSpPr>
        <p:spPr>
          <a:xfrm>
            <a:off x="2899063" y="33277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94" name="Google Shape;594;p33"/>
          <p:cNvSpPr txBox="1"/>
          <p:nvPr/>
        </p:nvSpPr>
        <p:spPr>
          <a:xfrm>
            <a:off x="3390388" y="47723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595" name="Google Shape;595;p33"/>
          <p:cNvSpPr txBox="1"/>
          <p:nvPr/>
        </p:nvSpPr>
        <p:spPr>
          <a:xfrm>
            <a:off x="4378700" y="4891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596" name="Google Shape;596;p33"/>
          <p:cNvSpPr txBox="1"/>
          <p:nvPr/>
        </p:nvSpPr>
        <p:spPr>
          <a:xfrm>
            <a:off x="3400988" y="3302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597" name="Google Shape;59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73" y="1570500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3"/>
          <p:cNvSpPr/>
          <p:nvPr/>
        </p:nvSpPr>
        <p:spPr>
          <a:xfrm>
            <a:off x="2381200" y="2473250"/>
            <a:ext cx="2373000" cy="976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 txBox="1"/>
          <p:nvPr/>
        </p:nvSpPr>
        <p:spPr>
          <a:xfrm>
            <a:off x="297875" y="1487900"/>
            <a:ext cx="6289200" cy="5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4512" y="1597649"/>
            <a:ext cx="813785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3"/>
          <p:cNvSpPr txBox="1"/>
          <p:nvPr/>
        </p:nvSpPr>
        <p:spPr>
          <a:xfrm>
            <a:off x="690025" y="3836600"/>
            <a:ext cx="1772100" cy="79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643" y="3606451"/>
            <a:ext cx="696831" cy="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3"/>
          <p:cNvSpPr txBox="1"/>
          <p:nvPr/>
        </p:nvSpPr>
        <p:spPr>
          <a:xfrm>
            <a:off x="250150" y="2857500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33"/>
          <p:cNvPicPr preferRelativeResize="0"/>
          <p:nvPr/>
        </p:nvPicPr>
        <p:blipFill rotWithShape="1">
          <a:blip r:embed="rId9">
            <a:alphaModFix/>
          </a:blip>
          <a:srcRect b="83157" l="24543" r="50237" t="8800"/>
          <a:stretch/>
        </p:blipFill>
        <p:spPr>
          <a:xfrm>
            <a:off x="302200" y="287009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33"/>
          <p:cNvCxnSpPr/>
          <p:nvPr/>
        </p:nvCxnSpPr>
        <p:spPr>
          <a:xfrm rot="10800000">
            <a:off x="2389825" y="3474675"/>
            <a:ext cx="3930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33"/>
          <p:cNvCxnSpPr/>
          <p:nvPr/>
        </p:nvCxnSpPr>
        <p:spPr>
          <a:xfrm rot="10800000">
            <a:off x="405525" y="3697850"/>
            <a:ext cx="0" cy="15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33"/>
          <p:cNvCxnSpPr/>
          <p:nvPr/>
        </p:nvCxnSpPr>
        <p:spPr>
          <a:xfrm flipH="1" rot="10800000">
            <a:off x="413800" y="5202950"/>
            <a:ext cx="3498300" cy="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Google Shape;612;p3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ALL_05_01(Include)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조회 화면,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리뷰 조회 화면(Include)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613" name="Google Shape;613;p3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①내 정보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USR_02_05 )</a:t>
                      </a:r>
                      <a:r>
                        <a:rPr lang="ko-KR" sz="1000"/>
                        <a:t>이 나타남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</a:t>
                      </a:r>
                      <a:r>
                        <a:rPr lang="ko-KR" sz="1000"/>
                        <a:t>내 예매 내역 조회 화면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USR_02_06)</a:t>
                      </a:r>
                      <a:r>
                        <a:rPr lang="ko-KR" sz="1000"/>
                        <a:t>이 나타남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③리뷰 조회 화면(ALL_05_01)이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④내 한줄평 조회 화면 (USR_02_02)</a:t>
                      </a:r>
                      <a:r>
                        <a:rPr lang="ko-KR" sz="1000"/>
                        <a:t>이 나타남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⑤내 기프티콘 조회 화면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USR_02_04)</a:t>
                      </a:r>
                      <a:r>
                        <a:rPr lang="ko-KR" sz="1000"/>
                        <a:t>이 나타남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⑥내 건의사항 조회 화면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USR_02_05)</a:t>
                      </a:r>
                      <a:r>
                        <a:rPr lang="ko-KR" sz="1000"/>
                        <a:t>이 나타남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⑦리뷰 상세보기 화면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</a:t>
                      </a:r>
                      <a:r>
                        <a:rPr lang="ko-KR" sz="1000"/>
                        <a:t>이 나타남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14" name="Google Shape;614;p34"/>
          <p:cNvSpPr txBox="1"/>
          <p:nvPr/>
        </p:nvSpPr>
        <p:spPr>
          <a:xfrm>
            <a:off x="1342375" y="1373150"/>
            <a:ext cx="399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5" name="Google Shape;615;p34"/>
          <p:cNvSpPr txBox="1"/>
          <p:nvPr/>
        </p:nvSpPr>
        <p:spPr>
          <a:xfrm>
            <a:off x="1465950" y="2792550"/>
            <a:ext cx="528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616" name="Google Shape;616;p34"/>
          <p:cNvSpPr txBox="1"/>
          <p:nvPr/>
        </p:nvSpPr>
        <p:spPr>
          <a:xfrm>
            <a:off x="2543950" y="2857500"/>
            <a:ext cx="399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617" name="Google Shape;6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950" y="2752450"/>
            <a:ext cx="4653949" cy="19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4"/>
          <p:cNvPicPr preferRelativeResize="0"/>
          <p:nvPr/>
        </p:nvPicPr>
        <p:blipFill rotWithShape="1">
          <a:blip r:embed="rId4">
            <a:alphaModFix/>
          </a:blip>
          <a:srcRect b="89161" l="0" r="0" t="0"/>
          <a:stretch/>
        </p:blipFill>
        <p:spPr>
          <a:xfrm>
            <a:off x="444150" y="1396825"/>
            <a:ext cx="6146502" cy="4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450" y="1917650"/>
            <a:ext cx="11413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4"/>
          <p:cNvSpPr txBox="1"/>
          <p:nvPr/>
        </p:nvSpPr>
        <p:spPr>
          <a:xfrm>
            <a:off x="1850800" y="4658975"/>
            <a:ext cx="528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273" y="1469875"/>
            <a:ext cx="1033564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00" y="1373150"/>
            <a:ext cx="6480725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4"/>
          <p:cNvSpPr/>
          <p:nvPr/>
        </p:nvSpPr>
        <p:spPr>
          <a:xfrm>
            <a:off x="23563" y="1307575"/>
            <a:ext cx="6792600" cy="63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4"/>
          <p:cNvSpPr/>
          <p:nvPr/>
        </p:nvSpPr>
        <p:spPr>
          <a:xfrm>
            <a:off x="2427025" y="4748225"/>
            <a:ext cx="2377800" cy="4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4"/>
          <p:cNvSpPr txBox="1"/>
          <p:nvPr/>
        </p:nvSpPr>
        <p:spPr>
          <a:xfrm>
            <a:off x="637275" y="2605413"/>
            <a:ext cx="385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626" name="Google Shape;626;p34"/>
          <p:cNvSpPr txBox="1"/>
          <p:nvPr/>
        </p:nvSpPr>
        <p:spPr>
          <a:xfrm>
            <a:off x="637275" y="2882700"/>
            <a:ext cx="385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627" name="Google Shape;627;p34"/>
          <p:cNvSpPr txBox="1"/>
          <p:nvPr/>
        </p:nvSpPr>
        <p:spPr>
          <a:xfrm>
            <a:off x="639288" y="3177388"/>
            <a:ext cx="385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628" name="Google Shape;628;p34"/>
          <p:cNvSpPr txBox="1"/>
          <p:nvPr/>
        </p:nvSpPr>
        <p:spPr>
          <a:xfrm>
            <a:off x="639288" y="3407675"/>
            <a:ext cx="385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629" name="Google Shape;629;p34"/>
          <p:cNvSpPr txBox="1"/>
          <p:nvPr/>
        </p:nvSpPr>
        <p:spPr>
          <a:xfrm>
            <a:off x="635263" y="3723350"/>
            <a:ext cx="385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630" name="Google Shape;630;p34"/>
          <p:cNvSpPr txBox="1"/>
          <p:nvPr/>
        </p:nvSpPr>
        <p:spPr>
          <a:xfrm>
            <a:off x="3589325" y="2705850"/>
            <a:ext cx="385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631" name="Google Shape;631;p34"/>
          <p:cNvSpPr txBox="1"/>
          <p:nvPr/>
        </p:nvSpPr>
        <p:spPr>
          <a:xfrm>
            <a:off x="596688" y="4026650"/>
            <a:ext cx="385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0" y="1567651"/>
            <a:ext cx="6325847" cy="36147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7" name="Google Shape;637;p3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638" name="Google Shape;638;p3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내용 입력 하지 않았을 경우 ‘내용을 입력해주세요’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내용 입력 했을 경우 ‘수정 하시겠습니까?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수정이 되고 리뷰글 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‘취소하시겠습니까?’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수정이 </a:t>
                      </a:r>
                      <a:r>
                        <a:rPr lang="ko-KR" sz="1000"/>
                        <a:t>취소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되고 </a:t>
                      </a:r>
                      <a:r>
                        <a:rPr lang="ko-KR" sz="1000"/>
                        <a:t>리뷰글 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39" name="Google Shape;639;p35"/>
          <p:cNvSpPr txBox="1"/>
          <p:nvPr/>
        </p:nvSpPr>
        <p:spPr>
          <a:xfrm>
            <a:off x="1309988" y="2326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40" name="Google Shape;640;p35"/>
          <p:cNvSpPr txBox="1"/>
          <p:nvPr/>
        </p:nvSpPr>
        <p:spPr>
          <a:xfrm>
            <a:off x="510328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41" name="Google Shape;641;p35"/>
          <p:cNvSpPr txBox="1"/>
          <p:nvPr/>
        </p:nvSpPr>
        <p:spPr>
          <a:xfrm>
            <a:off x="580233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642" name="Google Shape;6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50" y="4405175"/>
            <a:ext cx="702725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6391" y="3213650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35"/>
          <p:cNvCxnSpPr>
            <a:stCxn id="641" idx="3"/>
            <a:endCxn id="643" idx="2"/>
          </p:cNvCxnSpPr>
          <p:nvPr/>
        </p:nvCxnSpPr>
        <p:spPr>
          <a:xfrm rot="10800000">
            <a:off x="5441438" y="4013825"/>
            <a:ext cx="715500" cy="8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35"/>
          <p:cNvCxnSpPr/>
          <p:nvPr/>
        </p:nvCxnSpPr>
        <p:spPr>
          <a:xfrm rot="10800000">
            <a:off x="4818750" y="4687175"/>
            <a:ext cx="48900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6" name="Google Shape;64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7738" y="2310988"/>
            <a:ext cx="8667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900" y="1606925"/>
            <a:ext cx="1047600" cy="29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p35"/>
          <p:cNvCxnSpPr/>
          <p:nvPr/>
        </p:nvCxnSpPr>
        <p:spPr>
          <a:xfrm flipH="1" rot="10800000">
            <a:off x="803550" y="4624550"/>
            <a:ext cx="17136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35"/>
          <p:cNvCxnSpPr/>
          <p:nvPr/>
        </p:nvCxnSpPr>
        <p:spPr>
          <a:xfrm flipH="1" rot="10800000">
            <a:off x="1451300" y="3263450"/>
            <a:ext cx="1705500" cy="17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35"/>
          <p:cNvSpPr txBox="1"/>
          <p:nvPr/>
        </p:nvSpPr>
        <p:spPr>
          <a:xfrm>
            <a:off x="179500" y="3651350"/>
            <a:ext cx="308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endParaRPr/>
          </a:p>
        </p:txBody>
      </p:sp>
      <p:sp>
        <p:nvSpPr>
          <p:cNvPr id="651" name="Google Shape;651;p35"/>
          <p:cNvSpPr txBox="1"/>
          <p:nvPr/>
        </p:nvSpPr>
        <p:spPr>
          <a:xfrm>
            <a:off x="1225150" y="473637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②</a:t>
            </a:r>
            <a:endParaRPr/>
          </a:p>
        </p:txBody>
      </p:sp>
      <p:sp>
        <p:nvSpPr>
          <p:cNvPr id="652" name="Google Shape;652;p35"/>
          <p:cNvSpPr txBox="1"/>
          <p:nvPr/>
        </p:nvSpPr>
        <p:spPr>
          <a:xfrm>
            <a:off x="389850" y="469062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②</a:t>
            </a:r>
            <a:endParaRPr/>
          </a:p>
        </p:txBody>
      </p:sp>
      <p:sp>
        <p:nvSpPr>
          <p:cNvPr id="653" name="Google Shape;653;p35"/>
          <p:cNvSpPr txBox="1"/>
          <p:nvPr/>
        </p:nvSpPr>
        <p:spPr>
          <a:xfrm>
            <a:off x="221375" y="2801525"/>
            <a:ext cx="308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endParaRPr/>
          </a:p>
        </p:txBody>
      </p:sp>
      <p:sp>
        <p:nvSpPr>
          <p:cNvPr id="654" name="Google Shape;654;p35"/>
          <p:cNvSpPr txBox="1"/>
          <p:nvPr/>
        </p:nvSpPr>
        <p:spPr>
          <a:xfrm>
            <a:off x="3025650" y="2653900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55" name="Google Shape;655;p35"/>
          <p:cNvSpPr txBox="1"/>
          <p:nvPr/>
        </p:nvSpPr>
        <p:spPr>
          <a:xfrm>
            <a:off x="2604300" y="441522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656" name="Google Shape;65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325" y="1373150"/>
            <a:ext cx="6447900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5"/>
          <p:cNvSpPr/>
          <p:nvPr/>
        </p:nvSpPr>
        <p:spPr>
          <a:xfrm>
            <a:off x="45650" y="1373150"/>
            <a:ext cx="6792600" cy="63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5"/>
          <p:cNvSpPr txBox="1"/>
          <p:nvPr/>
        </p:nvSpPr>
        <p:spPr>
          <a:xfrm>
            <a:off x="2282875" y="3964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659" name="Google Shape;659;p35"/>
          <p:cNvSpPr/>
          <p:nvPr/>
        </p:nvSpPr>
        <p:spPr>
          <a:xfrm>
            <a:off x="3092300" y="3949250"/>
            <a:ext cx="941700" cy="46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5"/>
          <p:cNvSpPr/>
          <p:nvPr/>
        </p:nvSpPr>
        <p:spPr>
          <a:xfrm>
            <a:off x="5103300" y="4924050"/>
            <a:ext cx="715500" cy="40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35"/>
          <p:cNvCxnSpPr/>
          <p:nvPr/>
        </p:nvCxnSpPr>
        <p:spPr>
          <a:xfrm flipH="1" rot="10800000">
            <a:off x="1191175" y="4144350"/>
            <a:ext cx="10917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35"/>
          <p:cNvSpPr/>
          <p:nvPr/>
        </p:nvSpPr>
        <p:spPr>
          <a:xfrm>
            <a:off x="737975" y="2511838"/>
            <a:ext cx="5064300" cy="19104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3" name="Google Shape;663;p35"/>
          <p:cNvCxnSpPr/>
          <p:nvPr/>
        </p:nvCxnSpPr>
        <p:spPr>
          <a:xfrm>
            <a:off x="1828600" y="4681863"/>
            <a:ext cx="2482500" cy="1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4" name="Google Shape;664;p35"/>
          <p:cNvPicPr preferRelativeResize="0"/>
          <p:nvPr/>
        </p:nvPicPr>
        <p:blipFill rotWithShape="1">
          <a:blip r:embed="rId9">
            <a:alphaModFix/>
          </a:blip>
          <a:srcRect b="83157" l="24543" r="50237" t="8800"/>
          <a:stretch/>
        </p:blipFill>
        <p:spPr>
          <a:xfrm>
            <a:off x="1680338" y="2712388"/>
            <a:ext cx="1705500" cy="729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35"/>
          <p:cNvCxnSpPr/>
          <p:nvPr/>
        </p:nvCxnSpPr>
        <p:spPr>
          <a:xfrm flipH="1" rot="10800000">
            <a:off x="1164600" y="3328425"/>
            <a:ext cx="802200" cy="12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p35"/>
          <p:cNvSpPr/>
          <p:nvPr/>
        </p:nvSpPr>
        <p:spPr>
          <a:xfrm>
            <a:off x="1679575" y="2656650"/>
            <a:ext cx="17136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04288" y="3593950"/>
            <a:ext cx="1751125" cy="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5"/>
          <p:cNvSpPr/>
          <p:nvPr/>
        </p:nvSpPr>
        <p:spPr>
          <a:xfrm>
            <a:off x="3205400" y="4067950"/>
            <a:ext cx="715500" cy="40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5"/>
          <p:cNvSpPr txBox="1"/>
          <p:nvPr/>
        </p:nvSpPr>
        <p:spPr>
          <a:xfrm>
            <a:off x="563650" y="432207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670" name="Google Shape;670;p35"/>
          <p:cNvSpPr txBox="1"/>
          <p:nvPr/>
        </p:nvSpPr>
        <p:spPr>
          <a:xfrm>
            <a:off x="2235292" y="3844440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671" name="Google Shape;671;p35"/>
          <p:cNvSpPr txBox="1"/>
          <p:nvPr/>
        </p:nvSpPr>
        <p:spPr>
          <a:xfrm>
            <a:off x="1330242" y="432206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672" name="Google Shape;672;p35"/>
          <p:cNvSpPr txBox="1"/>
          <p:nvPr/>
        </p:nvSpPr>
        <p:spPr>
          <a:xfrm>
            <a:off x="4121817" y="487181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7" name="Google Shape;677;p3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11.4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한줄평 조회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678" name="Google Shape;678;p3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79" name="Google Shape;679;p36"/>
          <p:cNvSpPr txBox="1"/>
          <p:nvPr/>
        </p:nvSpPr>
        <p:spPr>
          <a:xfrm>
            <a:off x="2393875" y="2439550"/>
            <a:ext cx="399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680" name="Google Shape;680;p36"/>
          <p:cNvSpPr txBox="1"/>
          <p:nvPr/>
        </p:nvSpPr>
        <p:spPr>
          <a:xfrm>
            <a:off x="2070675" y="4895750"/>
            <a:ext cx="492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pic>
        <p:nvPicPr>
          <p:cNvPr id="681" name="Google Shape;6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00" y="1471625"/>
            <a:ext cx="1033550" cy="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6"/>
          <p:cNvPicPr preferRelativeResize="0"/>
          <p:nvPr/>
        </p:nvPicPr>
        <p:blipFill rotWithShape="1">
          <a:blip r:embed="rId4">
            <a:alphaModFix/>
          </a:blip>
          <a:srcRect b="14733" l="0" r="0" t="0"/>
          <a:stretch/>
        </p:blipFill>
        <p:spPr>
          <a:xfrm>
            <a:off x="146075" y="1471627"/>
            <a:ext cx="6480726" cy="3918327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6"/>
          <p:cNvSpPr/>
          <p:nvPr/>
        </p:nvSpPr>
        <p:spPr>
          <a:xfrm>
            <a:off x="112375" y="1424150"/>
            <a:ext cx="6548100" cy="32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6"/>
          <p:cNvSpPr/>
          <p:nvPr/>
        </p:nvSpPr>
        <p:spPr>
          <a:xfrm>
            <a:off x="398825" y="1921875"/>
            <a:ext cx="1033500" cy="117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6"/>
          <p:cNvSpPr/>
          <p:nvPr/>
        </p:nvSpPr>
        <p:spPr>
          <a:xfrm>
            <a:off x="2393875" y="4895750"/>
            <a:ext cx="3331200" cy="32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900" y="1518863"/>
            <a:ext cx="542925" cy="1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Google Shape;691;p3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692" name="Google Shape;6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3" name="Google Shape;693;p3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11, </a:t>
                      </a:r>
                      <a:r>
                        <a:rPr lang="ko-KR"/>
                        <a:t>11.6, 9.1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ALL_09_01(Include)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조회 화면,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조회 화면(Include)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694" name="Google Shape;694;p37"/>
          <p:cNvSpPr txBox="1"/>
          <p:nvPr/>
        </p:nvSpPr>
        <p:spPr>
          <a:xfrm>
            <a:off x="5018150" y="2219800"/>
            <a:ext cx="388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⑤</a:t>
            </a:r>
            <a:endParaRPr/>
          </a:p>
        </p:txBody>
      </p:sp>
      <p:pic>
        <p:nvPicPr>
          <p:cNvPr id="695" name="Google Shape;6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48" y="1438925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7"/>
          <p:cNvSpPr/>
          <p:nvPr/>
        </p:nvSpPr>
        <p:spPr>
          <a:xfrm>
            <a:off x="350600" y="2184450"/>
            <a:ext cx="1157700" cy="191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7"/>
          <p:cNvSpPr/>
          <p:nvPr/>
        </p:nvSpPr>
        <p:spPr>
          <a:xfrm>
            <a:off x="233150" y="1395125"/>
            <a:ext cx="63621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7"/>
          <p:cNvSpPr/>
          <p:nvPr/>
        </p:nvSpPr>
        <p:spPr>
          <a:xfrm>
            <a:off x="2891250" y="4496550"/>
            <a:ext cx="2144400" cy="3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234" y="1493100"/>
            <a:ext cx="929616" cy="2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150" y="2293900"/>
            <a:ext cx="1520700" cy="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7"/>
          <p:cNvSpPr/>
          <p:nvPr/>
        </p:nvSpPr>
        <p:spPr>
          <a:xfrm>
            <a:off x="5757425" y="2293900"/>
            <a:ext cx="7815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7"/>
          <p:cNvSpPr txBox="1"/>
          <p:nvPr/>
        </p:nvSpPr>
        <p:spPr>
          <a:xfrm>
            <a:off x="1815900" y="2366175"/>
            <a:ext cx="2342700" cy="25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3" name="Google Shape;703;p37"/>
          <p:cNvCxnSpPr/>
          <p:nvPr/>
        </p:nvCxnSpPr>
        <p:spPr>
          <a:xfrm flipH="1" rot="10800000">
            <a:off x="2366175" y="1985250"/>
            <a:ext cx="2447100" cy="9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4" name="Google Shape;704;p37"/>
          <p:cNvSpPr/>
          <p:nvPr/>
        </p:nvSpPr>
        <p:spPr>
          <a:xfrm>
            <a:off x="4950650" y="1620700"/>
            <a:ext cx="1655700" cy="99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7"/>
          <p:cNvSpPr/>
          <p:nvPr/>
        </p:nvSpPr>
        <p:spPr>
          <a:xfrm>
            <a:off x="2949100" y="2789775"/>
            <a:ext cx="1655700" cy="20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7"/>
          <p:cNvSpPr/>
          <p:nvPr/>
        </p:nvSpPr>
        <p:spPr>
          <a:xfrm>
            <a:off x="2111000" y="2995575"/>
            <a:ext cx="2144400" cy="16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37"/>
          <p:cNvPicPr preferRelativeResize="0"/>
          <p:nvPr/>
        </p:nvPicPr>
        <p:blipFill rotWithShape="1">
          <a:blip r:embed="rId3">
            <a:alphaModFix/>
          </a:blip>
          <a:srcRect b="92501" l="12496" r="76018" t="3316"/>
          <a:stretch/>
        </p:blipFill>
        <p:spPr>
          <a:xfrm>
            <a:off x="4840375" y="1447196"/>
            <a:ext cx="744348" cy="1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2" name="Google Shape;712;p3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내 기프티콘 상세보기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r>
                        <a:rPr lang="ko-KR" sz="1000">
                          <a:highlight>
                            <a:srgbClr val="EFEFE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13" name="Google Shape;7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50" y="1414075"/>
            <a:ext cx="6207325" cy="3933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4" name="Google Shape;714;p3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11, 11.5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15" name="Google Shape;715;p38"/>
          <p:cNvSpPr txBox="1"/>
          <p:nvPr/>
        </p:nvSpPr>
        <p:spPr>
          <a:xfrm>
            <a:off x="2107338" y="2424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342350" y="1414075"/>
            <a:ext cx="6207300" cy="4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3009475" y="4937550"/>
            <a:ext cx="2086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527900" y="2245825"/>
            <a:ext cx="1157700" cy="213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Google Shape;723;p3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만료기간 일주일 전이면서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미사용 기프티콘인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기프티콘의 유효기간이 1회에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한하여 한 달 연장되고 만료일자가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수정됨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미사용 기프티콘인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기프티콘이 환불된 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내 기프티콘 조회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USR_04_04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24" name="Google Shape;7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50" y="1421550"/>
            <a:ext cx="5929075" cy="3897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5" name="Google Shape;725;p3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/>
                        <a:t>11.5.1, 11.5.1.1, 11.5.1.2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26" name="Google Shape;726;p39"/>
          <p:cNvSpPr txBox="1"/>
          <p:nvPr/>
        </p:nvSpPr>
        <p:spPr>
          <a:xfrm>
            <a:off x="1879175" y="46761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27" name="Google Shape;727;p39"/>
          <p:cNvSpPr txBox="1"/>
          <p:nvPr/>
        </p:nvSpPr>
        <p:spPr>
          <a:xfrm>
            <a:off x="3048288" y="46761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728" name="Google Shape;7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950" y="3764925"/>
            <a:ext cx="1583950" cy="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624" y="4268174"/>
            <a:ext cx="1583950" cy="684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Google Shape;730;p39"/>
          <p:cNvCxnSpPr>
            <a:stCxn id="727" idx="1"/>
          </p:cNvCxnSpPr>
          <p:nvPr/>
        </p:nvCxnSpPr>
        <p:spPr>
          <a:xfrm rot="10800000">
            <a:off x="2719788" y="4527475"/>
            <a:ext cx="32850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1" name="Google Shape;731;p39"/>
          <p:cNvCxnSpPr/>
          <p:nvPr/>
        </p:nvCxnSpPr>
        <p:spPr>
          <a:xfrm flipH="1" rot="10800000">
            <a:off x="4489175" y="4642025"/>
            <a:ext cx="3957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2" name="Google Shape;732;p39"/>
          <p:cNvSpPr/>
          <p:nvPr/>
        </p:nvSpPr>
        <p:spPr>
          <a:xfrm>
            <a:off x="469050" y="1414075"/>
            <a:ext cx="5929200" cy="35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2472900" y="4214750"/>
            <a:ext cx="7308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5783575" y="4676125"/>
            <a:ext cx="7308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 txBox="1"/>
          <p:nvPr/>
        </p:nvSpPr>
        <p:spPr>
          <a:xfrm>
            <a:off x="1698375" y="4133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736" name="Google Shape;736;p39"/>
          <p:cNvSpPr txBox="1"/>
          <p:nvPr/>
        </p:nvSpPr>
        <p:spPr>
          <a:xfrm>
            <a:off x="4217413" y="46761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737" name="Google Shape;737;p39"/>
          <p:cNvSpPr txBox="1"/>
          <p:nvPr/>
        </p:nvSpPr>
        <p:spPr>
          <a:xfrm>
            <a:off x="5019400" y="46356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738" name="Google Shape;738;p39"/>
          <p:cNvCxnSpPr/>
          <p:nvPr/>
        </p:nvCxnSpPr>
        <p:spPr>
          <a:xfrm flipH="1" rot="10800000">
            <a:off x="2269650" y="4077250"/>
            <a:ext cx="1259100" cy="1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072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4" name="Google Shape;744;p4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내 정보 수정 화면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USR_02_05_01)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비밀번호를 입력받을 수 있는 모달창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회원 정보와 비밀번호가 일치하는 경우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회원 탈퇴가 되며, 초기화면(ALL_00)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745" name="Google Shape;745;p4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11, 11.1, 11.1.1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46" name="Google Shape;746;p40"/>
          <p:cNvSpPr txBox="1"/>
          <p:nvPr/>
        </p:nvSpPr>
        <p:spPr>
          <a:xfrm>
            <a:off x="2640000" y="38333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47" name="Google Shape;747;p40"/>
          <p:cNvSpPr txBox="1"/>
          <p:nvPr/>
        </p:nvSpPr>
        <p:spPr>
          <a:xfrm>
            <a:off x="4548600" y="26388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748" name="Google Shape;748;p40"/>
          <p:cNvSpPr/>
          <p:nvPr/>
        </p:nvSpPr>
        <p:spPr>
          <a:xfrm>
            <a:off x="500200" y="2226825"/>
            <a:ext cx="1130100" cy="247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0"/>
          <p:cNvSpPr/>
          <p:nvPr/>
        </p:nvSpPr>
        <p:spPr>
          <a:xfrm>
            <a:off x="385550" y="1437500"/>
            <a:ext cx="62097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/>
        </p:nvSpPr>
        <p:spPr>
          <a:xfrm>
            <a:off x="3345750" y="38135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751" name="Google Shape;751;p40"/>
          <p:cNvSpPr txBox="1"/>
          <p:nvPr/>
        </p:nvSpPr>
        <p:spPr>
          <a:xfrm>
            <a:off x="4572000" y="44240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0"/>
          <p:cNvSpPr/>
          <p:nvPr/>
        </p:nvSpPr>
        <p:spPr>
          <a:xfrm>
            <a:off x="5586575" y="4674625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3" name="Google Shape;753;p40"/>
          <p:cNvCxnSpPr/>
          <p:nvPr/>
        </p:nvCxnSpPr>
        <p:spPr>
          <a:xfrm>
            <a:off x="5120075" y="3259525"/>
            <a:ext cx="288300" cy="8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40"/>
          <p:cNvCxnSpPr>
            <a:stCxn id="750" idx="3"/>
          </p:cNvCxnSpPr>
          <p:nvPr/>
        </p:nvCxnSpPr>
        <p:spPr>
          <a:xfrm flipH="1" rot="10800000">
            <a:off x="3874350" y="2548625"/>
            <a:ext cx="419400" cy="14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40"/>
          <p:cNvSpPr/>
          <p:nvPr/>
        </p:nvSpPr>
        <p:spPr>
          <a:xfrm>
            <a:off x="5586575" y="2674825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40"/>
          <p:cNvPicPr preferRelativeResize="0"/>
          <p:nvPr/>
        </p:nvPicPr>
        <p:blipFill rotWithShape="1">
          <a:blip r:embed="rId4">
            <a:alphaModFix/>
          </a:blip>
          <a:srcRect b="83157" l="24543" r="50237" t="8800"/>
          <a:stretch/>
        </p:blipFill>
        <p:spPr>
          <a:xfrm>
            <a:off x="1680338" y="1888175"/>
            <a:ext cx="1705500" cy="72963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40"/>
          <p:cNvSpPr/>
          <p:nvPr/>
        </p:nvSpPr>
        <p:spPr>
          <a:xfrm>
            <a:off x="1676300" y="1870638"/>
            <a:ext cx="17136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/>
          <p:nvPr/>
        </p:nvSpPr>
        <p:spPr>
          <a:xfrm>
            <a:off x="1676300" y="4241651"/>
            <a:ext cx="1713600" cy="86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850" y="4271200"/>
            <a:ext cx="1656500" cy="80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0" name="Google Shape;760;p40"/>
          <p:cNvCxnSpPr>
            <a:endCxn id="757" idx="3"/>
          </p:cNvCxnSpPr>
          <p:nvPr/>
        </p:nvCxnSpPr>
        <p:spPr>
          <a:xfrm rot="10800000">
            <a:off x="3389900" y="2252988"/>
            <a:ext cx="127200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1" name="Google Shape;761;p40"/>
          <p:cNvCxnSpPr>
            <a:endCxn id="759" idx="3"/>
          </p:cNvCxnSpPr>
          <p:nvPr/>
        </p:nvCxnSpPr>
        <p:spPr>
          <a:xfrm flipH="1">
            <a:off x="3361349" y="3009875"/>
            <a:ext cx="1452900" cy="16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6" name="Google Shape;766;p4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내 정보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USR_02_05)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모두 입력했다면 수정하시겠습니까? 알림창 나타남, 입력하지 않은 항목이 있는 경우 오른쪽에 ‘필수 항목입니다’ 출력, 중복확인을 하지 않았다면, ‘중복확인을 해주세요’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회원 정보가 수정되며 내 정보 조회 화면(USR_02_05)로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767" name="Google Shape;767;p4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11.1.2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768" name="Google Shape;7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69925"/>
            <a:ext cx="6480726" cy="402002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1"/>
          <p:cNvSpPr txBox="1"/>
          <p:nvPr/>
        </p:nvSpPr>
        <p:spPr>
          <a:xfrm>
            <a:off x="3496275" y="40661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770" name="Google Shape;770;p41"/>
          <p:cNvSpPr txBox="1"/>
          <p:nvPr/>
        </p:nvSpPr>
        <p:spPr>
          <a:xfrm>
            <a:off x="3074475" y="2932500"/>
            <a:ext cx="1631100" cy="12102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1"/>
          <p:cNvSpPr txBox="1"/>
          <p:nvPr/>
        </p:nvSpPr>
        <p:spPr>
          <a:xfrm>
            <a:off x="2725700" y="40661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cxnSp>
        <p:nvCxnSpPr>
          <p:cNvPr id="772" name="Google Shape;772;p41"/>
          <p:cNvCxnSpPr>
            <a:stCxn id="771" idx="2"/>
          </p:cNvCxnSpPr>
          <p:nvPr/>
        </p:nvCxnSpPr>
        <p:spPr>
          <a:xfrm flipH="1">
            <a:off x="2349500" y="4466050"/>
            <a:ext cx="640500" cy="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3" name="Google Shape;773;p41"/>
          <p:cNvSpPr txBox="1"/>
          <p:nvPr/>
        </p:nvSpPr>
        <p:spPr>
          <a:xfrm>
            <a:off x="548000" y="46581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774" name="Google Shape;774;p41"/>
          <p:cNvSpPr/>
          <p:nvPr/>
        </p:nvSpPr>
        <p:spPr>
          <a:xfrm>
            <a:off x="385550" y="1437500"/>
            <a:ext cx="62097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1"/>
          <p:cNvSpPr/>
          <p:nvPr/>
        </p:nvSpPr>
        <p:spPr>
          <a:xfrm>
            <a:off x="1445275" y="4889975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175" y="3589850"/>
            <a:ext cx="583800" cy="2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1"/>
          <p:cNvSpPr txBox="1"/>
          <p:nvPr/>
        </p:nvSpPr>
        <p:spPr>
          <a:xfrm>
            <a:off x="5280775" y="3589850"/>
            <a:ext cx="1323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0000"/>
                </a:solidFill>
              </a:rPr>
              <a:t>사용가능한 email 입니다.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778" name="Google Shape;778;p41"/>
          <p:cNvSpPr/>
          <p:nvPr/>
        </p:nvSpPr>
        <p:spPr>
          <a:xfrm>
            <a:off x="4773175" y="3536900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1"/>
          <p:cNvSpPr txBox="1"/>
          <p:nvPr/>
        </p:nvSpPr>
        <p:spPr>
          <a:xfrm>
            <a:off x="4705575" y="3893000"/>
            <a:ext cx="1323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0000"/>
                </a:solidFill>
              </a:rPr>
              <a:t>필수 항목입니다.</a:t>
            </a:r>
            <a:endParaRPr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p1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해당 입력란은 필수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</a:t>
                      </a:r>
                      <a:r>
                        <a:rPr lang="ko-KR" sz="1000"/>
                        <a:t> 중복된 아이디가 없는 경우 우측에 ‘사용 가능한 ID입니다’ 출력,  중복된 아이디인 경우 ‘이미 사용중인 ID입니다.’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PW와 일치하지 않은 경우 ‘PW와 PW 확인이 일치하지 않습니다’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중복된 이메일이 없는 경우 우측에 ‘사용 가능한 email 입니다.’ 출력, 중복된 이메일인 경우 ‘이미 사용 중인 email 입니다’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입력하지 않은 항목이 있는 경우 입력창 옆에 ‘필수 항목입니다’ 출력, 중복확인을 하지 않았으면, ‘중복 확인을 해주세요’ 알림창 나타남, 모두 정상적으로 입력 된 경우 ‘환영합니다’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 사라지고 초기화면(ALL_00)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19" name="Google Shape;119;p1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회원가입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17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20" name="Google Shape;120;p15"/>
          <p:cNvCxnSpPr>
            <a:stCxn id="121" idx="3"/>
          </p:cNvCxnSpPr>
          <p:nvPr/>
        </p:nvCxnSpPr>
        <p:spPr>
          <a:xfrm flipH="1" rot="10800000">
            <a:off x="3624388" y="2497975"/>
            <a:ext cx="605700" cy="23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5"/>
          <p:cNvSpPr txBox="1"/>
          <p:nvPr/>
        </p:nvSpPr>
        <p:spPr>
          <a:xfrm>
            <a:off x="1671738" y="2625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3198388" y="25846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1955800" y="2729275"/>
            <a:ext cx="1314000" cy="19164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3113063" y="3149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4176988" y="3460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3269788" y="4709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2918688" y="21279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145825" y="1362250"/>
            <a:ext cx="6548100" cy="46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550" y="4260025"/>
            <a:ext cx="2528400" cy="10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4721913" y="46248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5">
            <a:alphaModFix/>
          </a:blip>
          <a:srcRect b="30323" l="40672" r="54132" t="68814"/>
          <a:stretch/>
        </p:blipFill>
        <p:spPr>
          <a:xfrm>
            <a:off x="2671675" y="4935925"/>
            <a:ext cx="474974" cy="2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5">
            <a:alphaModFix/>
          </a:blip>
          <a:srcRect b="30323" l="40672" r="54132" t="68814"/>
          <a:stretch/>
        </p:blipFill>
        <p:spPr>
          <a:xfrm>
            <a:off x="2842500" y="4935925"/>
            <a:ext cx="474974" cy="2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5">
            <a:alphaModFix/>
          </a:blip>
          <a:srcRect b="30323" l="40672" r="54132" t="68814"/>
          <a:stretch/>
        </p:blipFill>
        <p:spPr>
          <a:xfrm>
            <a:off x="2723425" y="5085700"/>
            <a:ext cx="474974" cy="2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5">
            <a:alphaModFix/>
          </a:blip>
          <a:srcRect b="30323" l="40672" r="54132" t="68814"/>
          <a:stretch/>
        </p:blipFill>
        <p:spPr>
          <a:xfrm>
            <a:off x="2723425" y="4805500"/>
            <a:ext cx="605698" cy="2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287" y="1468950"/>
            <a:ext cx="755483" cy="18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5"/>
          <p:cNvCxnSpPr/>
          <p:nvPr/>
        </p:nvCxnSpPr>
        <p:spPr>
          <a:xfrm flipH="1" rot="10800000">
            <a:off x="3776788" y="4792975"/>
            <a:ext cx="693900" cy="2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42"/>
          <p:cNvPicPr preferRelativeResize="0"/>
          <p:nvPr/>
        </p:nvPicPr>
        <p:blipFill rotWithShape="1">
          <a:blip r:embed="rId3">
            <a:alphaModFix/>
          </a:blip>
          <a:srcRect b="8357" l="0" r="0" t="0"/>
          <a:stretch/>
        </p:blipFill>
        <p:spPr>
          <a:xfrm>
            <a:off x="702975" y="1373150"/>
            <a:ext cx="5422224" cy="4016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5" name="Google Shape;785;p4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11.2.1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예매 내역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86" name="Google Shape;786;p42"/>
          <p:cNvSpPr txBox="1"/>
          <p:nvPr/>
        </p:nvSpPr>
        <p:spPr>
          <a:xfrm>
            <a:off x="4853500" y="2725950"/>
            <a:ext cx="3546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87" name="Google Shape;787;p42"/>
          <p:cNvSpPr txBox="1"/>
          <p:nvPr/>
        </p:nvSpPr>
        <p:spPr>
          <a:xfrm>
            <a:off x="5384625" y="44310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788" name="Google Shape;7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450" y="3210138"/>
            <a:ext cx="2158275" cy="106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Google Shape;789;p42"/>
          <p:cNvCxnSpPr/>
          <p:nvPr/>
        </p:nvCxnSpPr>
        <p:spPr>
          <a:xfrm flipH="1">
            <a:off x="3539313" y="2928450"/>
            <a:ext cx="1552200" cy="4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42"/>
          <p:cNvSpPr/>
          <p:nvPr/>
        </p:nvSpPr>
        <p:spPr>
          <a:xfrm>
            <a:off x="3038350" y="3818325"/>
            <a:ext cx="954000" cy="3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2"/>
          <p:cNvSpPr txBox="1"/>
          <p:nvPr/>
        </p:nvSpPr>
        <p:spPr>
          <a:xfrm>
            <a:off x="2079575" y="37239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792" name="Google Shape;792;p42"/>
          <p:cNvCxnSpPr/>
          <p:nvPr/>
        </p:nvCxnSpPr>
        <p:spPr>
          <a:xfrm>
            <a:off x="2651250" y="4071400"/>
            <a:ext cx="2442300" cy="5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42"/>
          <p:cNvSpPr/>
          <p:nvPr/>
        </p:nvSpPr>
        <p:spPr>
          <a:xfrm>
            <a:off x="646138" y="1333650"/>
            <a:ext cx="5535900" cy="45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/>
          <p:nvPr/>
        </p:nvSpPr>
        <p:spPr>
          <a:xfrm>
            <a:off x="2235875" y="5014350"/>
            <a:ext cx="2785800" cy="3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2"/>
          <p:cNvSpPr/>
          <p:nvPr/>
        </p:nvSpPr>
        <p:spPr>
          <a:xfrm>
            <a:off x="996900" y="2481100"/>
            <a:ext cx="651600" cy="133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2"/>
          <p:cNvSpPr txBox="1"/>
          <p:nvPr/>
        </p:nvSpPr>
        <p:spPr>
          <a:xfrm>
            <a:off x="4853500" y="3135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graphicFrame>
        <p:nvGraphicFramePr>
          <p:cNvPr id="797" name="Google Shape;797;p4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영화 시작 30분 전까지만 생성됨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예매가 취소되고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취소된 예매 내역들은 ‘취소 완료’로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관람이 완료된 내역에 생성됨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리뷰작성화면(USR_02_06_01)으로 이동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98" name="Google Shape;79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875" y="1422050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3" name="Google Shape;803;p4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작성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804" name="Google Shape;804;p4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알림창이 나타남.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등록이 되고 리뷰조회화면(ALL_05_01)으로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예매내역 조회 화면(USR_02_06)으로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805" name="Google Shape;805;p43"/>
          <p:cNvSpPr txBox="1"/>
          <p:nvPr/>
        </p:nvSpPr>
        <p:spPr>
          <a:xfrm>
            <a:off x="1916113" y="19565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06" name="Google Shape;806;p43"/>
          <p:cNvSpPr txBox="1"/>
          <p:nvPr/>
        </p:nvSpPr>
        <p:spPr>
          <a:xfrm>
            <a:off x="5139713" y="4613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807" name="Google Shape;807;p43"/>
          <p:cNvSpPr txBox="1"/>
          <p:nvPr/>
        </p:nvSpPr>
        <p:spPr>
          <a:xfrm>
            <a:off x="5888438" y="4613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808" name="Google Shape;808;p43"/>
          <p:cNvSpPr txBox="1"/>
          <p:nvPr/>
        </p:nvSpPr>
        <p:spPr>
          <a:xfrm>
            <a:off x="733338" y="4109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809" name="Google Shape;8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00" y="3794225"/>
            <a:ext cx="1122975" cy="8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3"/>
          <p:cNvSpPr txBox="1"/>
          <p:nvPr/>
        </p:nvSpPr>
        <p:spPr>
          <a:xfrm>
            <a:off x="5292113" y="4765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811" name="Google Shape;811;p43"/>
          <p:cNvSpPr txBox="1"/>
          <p:nvPr/>
        </p:nvSpPr>
        <p:spPr>
          <a:xfrm>
            <a:off x="6149863" y="4765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cxnSp>
        <p:nvCxnSpPr>
          <p:cNvPr id="812" name="Google Shape;812;p43"/>
          <p:cNvCxnSpPr>
            <a:stCxn id="810" idx="2"/>
          </p:cNvCxnSpPr>
          <p:nvPr/>
        </p:nvCxnSpPr>
        <p:spPr>
          <a:xfrm rot="10800000">
            <a:off x="4621913" y="4571875"/>
            <a:ext cx="847500" cy="5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3" name="Google Shape;813;p43"/>
          <p:cNvCxnSpPr>
            <a:stCxn id="811" idx="1"/>
            <a:endCxn id="814" idx="2"/>
          </p:cNvCxnSpPr>
          <p:nvPr/>
        </p:nvCxnSpPr>
        <p:spPr>
          <a:xfrm rot="10800000">
            <a:off x="5599363" y="3818425"/>
            <a:ext cx="550500" cy="11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5" name="Google Shape;815;p43"/>
          <p:cNvSpPr txBox="1"/>
          <p:nvPr/>
        </p:nvSpPr>
        <p:spPr>
          <a:xfrm>
            <a:off x="213175" y="3665150"/>
            <a:ext cx="35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816" name="Google Shape;816;p43"/>
          <p:cNvSpPr txBox="1"/>
          <p:nvPr/>
        </p:nvSpPr>
        <p:spPr>
          <a:xfrm>
            <a:off x="179500" y="2857500"/>
            <a:ext cx="35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817" name="Google Shape;817;p43"/>
          <p:cNvSpPr txBox="1"/>
          <p:nvPr/>
        </p:nvSpPr>
        <p:spPr>
          <a:xfrm>
            <a:off x="378750" y="4572325"/>
            <a:ext cx="35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818" name="Google Shape;818;p43"/>
          <p:cNvSpPr txBox="1"/>
          <p:nvPr/>
        </p:nvSpPr>
        <p:spPr>
          <a:xfrm>
            <a:off x="1087950" y="4572325"/>
            <a:ext cx="35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cxnSp>
        <p:nvCxnSpPr>
          <p:cNvPr id="819" name="Google Shape;819;p43"/>
          <p:cNvCxnSpPr/>
          <p:nvPr/>
        </p:nvCxnSpPr>
        <p:spPr>
          <a:xfrm flipH="1" rot="10800000">
            <a:off x="877350" y="4776900"/>
            <a:ext cx="1484100" cy="2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0" name="Google Shape;820;p43"/>
          <p:cNvSpPr txBox="1"/>
          <p:nvPr/>
        </p:nvSpPr>
        <p:spPr>
          <a:xfrm>
            <a:off x="2586750" y="4338200"/>
            <a:ext cx="35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821" name="Google Shape;8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373150"/>
            <a:ext cx="6480725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3"/>
          <p:cNvSpPr/>
          <p:nvPr/>
        </p:nvSpPr>
        <p:spPr>
          <a:xfrm>
            <a:off x="733350" y="2960725"/>
            <a:ext cx="5155200" cy="14604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3"/>
          <p:cNvSpPr/>
          <p:nvPr/>
        </p:nvSpPr>
        <p:spPr>
          <a:xfrm>
            <a:off x="179500" y="1283875"/>
            <a:ext cx="6480600" cy="67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3"/>
          <p:cNvSpPr txBox="1"/>
          <p:nvPr/>
        </p:nvSpPr>
        <p:spPr>
          <a:xfrm>
            <a:off x="2400150" y="4081049"/>
            <a:ext cx="3546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825" name="Google Shape;825;p43"/>
          <p:cNvSpPr txBox="1"/>
          <p:nvPr/>
        </p:nvSpPr>
        <p:spPr>
          <a:xfrm>
            <a:off x="733338" y="43381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26" name="Google Shape;826;p43"/>
          <p:cNvSpPr txBox="1"/>
          <p:nvPr/>
        </p:nvSpPr>
        <p:spPr>
          <a:xfrm>
            <a:off x="1308963" y="442106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827" name="Google Shape;827;p43"/>
          <p:cNvSpPr/>
          <p:nvPr/>
        </p:nvSpPr>
        <p:spPr>
          <a:xfrm>
            <a:off x="3369075" y="4240650"/>
            <a:ext cx="8475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8" name="Google Shape;828;p43"/>
          <p:cNvCxnSpPr/>
          <p:nvPr/>
        </p:nvCxnSpPr>
        <p:spPr>
          <a:xfrm flipH="1" rot="10800000">
            <a:off x="1087938" y="4047438"/>
            <a:ext cx="1518000" cy="6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9" name="Google Shape;829;p43"/>
          <p:cNvSpPr/>
          <p:nvPr/>
        </p:nvSpPr>
        <p:spPr>
          <a:xfrm>
            <a:off x="733350" y="2532350"/>
            <a:ext cx="2021400" cy="393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0" name="Google Shape;830;p43"/>
          <p:cNvPicPr preferRelativeResize="0"/>
          <p:nvPr/>
        </p:nvPicPr>
        <p:blipFill rotWithShape="1">
          <a:blip r:embed="rId5">
            <a:alphaModFix/>
          </a:blip>
          <a:srcRect b="83157" l="24543" r="50237" t="8800"/>
          <a:stretch/>
        </p:blipFill>
        <p:spPr>
          <a:xfrm>
            <a:off x="1663563" y="2857500"/>
            <a:ext cx="1705500" cy="729636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43"/>
          <p:cNvSpPr/>
          <p:nvPr/>
        </p:nvSpPr>
        <p:spPr>
          <a:xfrm>
            <a:off x="1669675" y="2857500"/>
            <a:ext cx="16389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2" name="Google Shape;832;p43"/>
          <p:cNvCxnSpPr/>
          <p:nvPr/>
        </p:nvCxnSpPr>
        <p:spPr>
          <a:xfrm flipH="1" rot="10800000">
            <a:off x="1024388" y="3409063"/>
            <a:ext cx="1050300" cy="12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3" name="Google Shape;833;p43"/>
          <p:cNvPicPr preferRelativeResize="0"/>
          <p:nvPr/>
        </p:nvPicPr>
        <p:blipFill rotWithShape="1">
          <a:blip r:embed="rId6">
            <a:alphaModFix/>
          </a:blip>
          <a:srcRect b="72404" l="24591" r="51144" t="18718"/>
          <a:stretch/>
        </p:blipFill>
        <p:spPr>
          <a:xfrm>
            <a:off x="4310450" y="4463225"/>
            <a:ext cx="1745556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43"/>
          <p:cNvSpPr txBox="1"/>
          <p:nvPr/>
        </p:nvSpPr>
        <p:spPr>
          <a:xfrm>
            <a:off x="4137363" y="4704174"/>
            <a:ext cx="3546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835" name="Google Shape;835;p43"/>
          <p:cNvSpPr/>
          <p:nvPr/>
        </p:nvSpPr>
        <p:spPr>
          <a:xfrm>
            <a:off x="5139725" y="4847925"/>
            <a:ext cx="8475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0" name="Google Shape;840;p4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 화면</a:t>
                      </a:r>
                      <a:br>
                        <a:rPr lang="ko-KR"/>
                      </a:br>
                      <a:r>
                        <a:rPr lang="ko-KR"/>
                        <a:t>(영화, 시간, 날짜 선택)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42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841" name="Google Shape;841;p4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영화 하나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관람 날짜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관람 시간 선택.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좌석/인원수 선택 화면(USR_03_01)으로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영화, 날짜, 시간 모두 선택 안한 경우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초기화면(ALL_00)으로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42" name="Google Shape;842;p44"/>
          <p:cNvPicPr preferRelativeResize="0"/>
          <p:nvPr/>
        </p:nvPicPr>
        <p:blipFill rotWithShape="1">
          <a:blip r:embed="rId3">
            <a:alphaModFix/>
          </a:blip>
          <a:srcRect b="10881" l="0" r="0" t="0"/>
          <a:stretch/>
        </p:blipFill>
        <p:spPr>
          <a:xfrm>
            <a:off x="444475" y="1373150"/>
            <a:ext cx="5956452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4"/>
          <p:cNvSpPr/>
          <p:nvPr/>
        </p:nvSpPr>
        <p:spPr>
          <a:xfrm>
            <a:off x="387675" y="1347950"/>
            <a:ext cx="60654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950" y="2050300"/>
            <a:ext cx="5335475" cy="30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975" y="5128443"/>
            <a:ext cx="1066800" cy="2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0200" y="5095893"/>
            <a:ext cx="1066800" cy="2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44"/>
          <p:cNvSpPr txBox="1"/>
          <p:nvPr/>
        </p:nvSpPr>
        <p:spPr>
          <a:xfrm>
            <a:off x="1119725" y="2106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48" name="Google Shape;848;p44"/>
          <p:cNvSpPr txBox="1"/>
          <p:nvPr/>
        </p:nvSpPr>
        <p:spPr>
          <a:xfrm>
            <a:off x="2886075" y="21067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49" name="Google Shape;849;p44"/>
          <p:cNvSpPr txBox="1"/>
          <p:nvPr/>
        </p:nvSpPr>
        <p:spPr>
          <a:xfrm>
            <a:off x="4583125" y="21067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850" name="Google Shape;850;p44"/>
          <p:cNvSpPr txBox="1"/>
          <p:nvPr/>
        </p:nvSpPr>
        <p:spPr>
          <a:xfrm>
            <a:off x="5144500" y="46869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8259" y="3764500"/>
            <a:ext cx="1740525" cy="8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44"/>
          <p:cNvSpPr txBox="1"/>
          <p:nvPr/>
        </p:nvSpPr>
        <p:spPr>
          <a:xfrm>
            <a:off x="2638250" y="3764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853" name="Google Shape;853;p44"/>
          <p:cNvCxnSpPr/>
          <p:nvPr/>
        </p:nvCxnSpPr>
        <p:spPr>
          <a:xfrm rot="10800000">
            <a:off x="4277038" y="4042800"/>
            <a:ext cx="1043100" cy="9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4" name="Google Shape;854;p44"/>
          <p:cNvSpPr txBox="1"/>
          <p:nvPr/>
        </p:nvSpPr>
        <p:spPr>
          <a:xfrm>
            <a:off x="754950" y="4740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sp>
        <p:nvSpPr>
          <p:cNvPr id="855" name="Google Shape;855;p44"/>
          <p:cNvSpPr txBox="1"/>
          <p:nvPr/>
        </p:nvSpPr>
        <p:spPr>
          <a:xfrm>
            <a:off x="2600775" y="41624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856" name="Google Shape;856;p44"/>
          <p:cNvSpPr/>
          <p:nvPr/>
        </p:nvSpPr>
        <p:spPr>
          <a:xfrm>
            <a:off x="3518200" y="4248600"/>
            <a:ext cx="8232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1950" y="1488125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2" name="Google Shape;862;p4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좌석, 인원수 선택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863" name="Google Shape;863;p4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+ - 누르면 숫자가 변경됨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원하는 좌석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 안된 좌석은 하얀색으로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이미 결제된 좌석은 검정색으로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결제창(외부 결제 모듈 연동)으로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인원/좌석 선택안한 </a:t>
                      </a:r>
                      <a:r>
                        <a:rPr lang="ko-KR" sz="1000"/>
                        <a:t>경우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초기화면(ALL_00)으로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64" name="Google Shape;864;p45"/>
          <p:cNvPicPr preferRelativeResize="0"/>
          <p:nvPr/>
        </p:nvPicPr>
        <p:blipFill rotWithShape="1">
          <a:blip r:embed="rId3">
            <a:alphaModFix/>
          </a:blip>
          <a:srcRect b="25445" l="0" r="0" t="0"/>
          <a:stretch/>
        </p:blipFill>
        <p:spPr>
          <a:xfrm>
            <a:off x="179500" y="1525550"/>
            <a:ext cx="6480726" cy="3655853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45"/>
          <p:cNvSpPr/>
          <p:nvPr/>
        </p:nvSpPr>
        <p:spPr>
          <a:xfrm>
            <a:off x="100850" y="1491350"/>
            <a:ext cx="66123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5"/>
          <p:cNvSpPr txBox="1"/>
          <p:nvPr/>
        </p:nvSpPr>
        <p:spPr>
          <a:xfrm>
            <a:off x="1712475" y="2546400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67" name="Google Shape;867;p45"/>
          <p:cNvSpPr txBox="1"/>
          <p:nvPr/>
        </p:nvSpPr>
        <p:spPr>
          <a:xfrm>
            <a:off x="3750500" y="3263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68" name="Google Shape;868;p45"/>
          <p:cNvSpPr txBox="1"/>
          <p:nvPr/>
        </p:nvSpPr>
        <p:spPr>
          <a:xfrm>
            <a:off x="5075900" y="45952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869" name="Google Shape;8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823" y="3509875"/>
            <a:ext cx="2019250" cy="9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45"/>
          <p:cNvSpPr txBox="1"/>
          <p:nvPr/>
        </p:nvSpPr>
        <p:spPr>
          <a:xfrm>
            <a:off x="1547650" y="35098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871" name="Google Shape;871;p45"/>
          <p:cNvSpPr txBox="1"/>
          <p:nvPr/>
        </p:nvSpPr>
        <p:spPr>
          <a:xfrm>
            <a:off x="1585600" y="39770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872" name="Google Shape;872;p45"/>
          <p:cNvSpPr txBox="1"/>
          <p:nvPr/>
        </p:nvSpPr>
        <p:spPr>
          <a:xfrm>
            <a:off x="822475" y="47087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2494100" y="4033750"/>
            <a:ext cx="945000" cy="34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4" name="Google Shape;874;p45"/>
          <p:cNvCxnSpPr/>
          <p:nvPr/>
        </p:nvCxnSpPr>
        <p:spPr>
          <a:xfrm rot="10800000">
            <a:off x="3367413" y="3903100"/>
            <a:ext cx="1845300" cy="10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5" name="Google Shape;8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625" y="1644125"/>
            <a:ext cx="542925" cy="22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6" name="Google Shape;876;p45"/>
          <p:cNvCxnSpPr>
            <a:stCxn id="866" idx="2"/>
          </p:cNvCxnSpPr>
          <p:nvPr/>
        </p:nvCxnSpPr>
        <p:spPr>
          <a:xfrm flipH="1">
            <a:off x="1722825" y="2857500"/>
            <a:ext cx="1914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" name="Google Shape;881;p4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4.2.4,</a:t>
                      </a:r>
                      <a:br>
                        <a:rPr lang="ko-KR"/>
                      </a:br>
                      <a:r>
                        <a:rPr lang="ko-KR"/>
                        <a:t>6.2.2, 6.2.7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신고화면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882" name="Google Shape;882;p4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신고하려는 [리뷰 제목 / 리뷰 댓글 내용 / 한줄평 내용] 이 표</a:t>
                      </a:r>
                      <a:r>
                        <a:rPr lang="ko-KR" sz="1000"/>
                        <a:t>시</a:t>
                      </a:r>
                      <a:r>
                        <a:rPr lang="ko-KR" sz="1000"/>
                        <a:t>, 입력불가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신고가 완료되고,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리뷰/리뷰댓글을 </a:t>
                      </a:r>
                      <a:r>
                        <a:rPr lang="ko-KR" sz="1000"/>
                        <a:t>신고한 경우</a:t>
                      </a:r>
                      <a:r>
                        <a:rPr lang="ko-KR" sz="1000"/>
                        <a:t> 리뷰글 상세보기 화면(ALL_05_02)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한줄평을 신고한 </a:t>
                      </a:r>
                      <a:r>
                        <a:rPr lang="ko-KR" sz="1000"/>
                        <a:t>경우 </a:t>
                      </a:r>
                      <a:r>
                        <a:rPr lang="ko-KR" sz="1000"/>
                        <a:t>영화 상세보기 화면(ALL_03_02)으로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신고처리가 되지 않고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리뷰/리뷰댓글 신고한 경우 리뷰글 상세보기 화면(ALL_05_02)으로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한줄평을 신고한 경우 영화 상세보기 화면(ALL_03_02)으로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83" name="Google Shape;8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75" y="1373150"/>
            <a:ext cx="6211542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46"/>
          <p:cNvSpPr/>
          <p:nvPr/>
        </p:nvSpPr>
        <p:spPr>
          <a:xfrm>
            <a:off x="263525" y="1316725"/>
            <a:ext cx="62943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6"/>
          <p:cNvSpPr txBox="1"/>
          <p:nvPr/>
        </p:nvSpPr>
        <p:spPr>
          <a:xfrm>
            <a:off x="711325" y="27019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886" name="Google Shape;8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775" y="3013050"/>
            <a:ext cx="1988200" cy="9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6"/>
          <p:cNvSpPr txBox="1"/>
          <p:nvPr/>
        </p:nvSpPr>
        <p:spPr>
          <a:xfrm>
            <a:off x="2439775" y="47032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888" name="Google Shape;888;p46"/>
          <p:cNvCxnSpPr/>
          <p:nvPr/>
        </p:nvCxnSpPr>
        <p:spPr>
          <a:xfrm flipH="1" rot="10800000">
            <a:off x="2886825" y="3844350"/>
            <a:ext cx="475500" cy="10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9" name="Google Shape;889;p46"/>
          <p:cNvSpPr/>
          <p:nvPr/>
        </p:nvSpPr>
        <p:spPr>
          <a:xfrm>
            <a:off x="3362325" y="3573375"/>
            <a:ext cx="901800" cy="34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 txBox="1"/>
          <p:nvPr/>
        </p:nvSpPr>
        <p:spPr>
          <a:xfrm>
            <a:off x="2439775" y="35332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891" name="Google Shape;891;p46"/>
          <p:cNvSpPr txBox="1"/>
          <p:nvPr/>
        </p:nvSpPr>
        <p:spPr>
          <a:xfrm>
            <a:off x="3670575" y="46685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967425" y="3029675"/>
            <a:ext cx="4873800" cy="1744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6"/>
          <p:cNvSpPr txBox="1"/>
          <p:nvPr/>
        </p:nvSpPr>
        <p:spPr>
          <a:xfrm>
            <a:off x="4758300" y="41961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894" name="Google Shape;89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116" y="3844350"/>
            <a:ext cx="1810059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6"/>
          <p:cNvSpPr/>
          <p:nvPr/>
        </p:nvSpPr>
        <p:spPr>
          <a:xfrm>
            <a:off x="5172375" y="4298850"/>
            <a:ext cx="853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6" name="Google Shape;896;p46"/>
          <p:cNvCxnSpPr/>
          <p:nvPr/>
        </p:nvCxnSpPr>
        <p:spPr>
          <a:xfrm flipH="1" rot="10800000">
            <a:off x="3788625" y="4177250"/>
            <a:ext cx="651900" cy="8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7" name="Google Shape;89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550" y="2501175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46"/>
          <p:cNvSpPr/>
          <p:nvPr/>
        </p:nvSpPr>
        <p:spPr>
          <a:xfrm>
            <a:off x="4808475" y="2501188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9" name="Google Shape;899;p46"/>
          <p:cNvCxnSpPr/>
          <p:nvPr/>
        </p:nvCxnSpPr>
        <p:spPr>
          <a:xfrm flipH="1" rot="10800000">
            <a:off x="3043850" y="3147500"/>
            <a:ext cx="2101800" cy="17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0" name="Google Shape;900;p46"/>
          <p:cNvSpPr txBox="1"/>
          <p:nvPr/>
        </p:nvSpPr>
        <p:spPr>
          <a:xfrm>
            <a:off x="4220700" y="4112100"/>
            <a:ext cx="5376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6" name="Google Shape;906;p4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비밀글로 작성시 체크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비밀글로 작성시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④알림창이 나타남 (비밀글로 작성시 비밀번호를 입력하지 않았을 경우 ⑤알림창이 나타남)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게시글이 등록되고 건의사항 조회 화면 (ALL_09_01)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게시글 등록이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건의사항 조회 화면 (ALL_09_01)으로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907" name="Google Shape;907;p4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08" name="Google Shape;908;p47"/>
          <p:cNvSpPr/>
          <p:nvPr/>
        </p:nvSpPr>
        <p:spPr>
          <a:xfrm>
            <a:off x="267900" y="1412650"/>
            <a:ext cx="63039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7"/>
          <p:cNvSpPr txBox="1"/>
          <p:nvPr/>
        </p:nvSpPr>
        <p:spPr>
          <a:xfrm>
            <a:off x="899800" y="2718900"/>
            <a:ext cx="3443400" cy="1980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7"/>
          <p:cNvSpPr txBox="1"/>
          <p:nvPr/>
        </p:nvSpPr>
        <p:spPr>
          <a:xfrm>
            <a:off x="4848950" y="1464850"/>
            <a:ext cx="434700" cy="25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350" y="2327975"/>
            <a:ext cx="1520688" cy="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47"/>
          <p:cNvSpPr/>
          <p:nvPr/>
        </p:nvSpPr>
        <p:spPr>
          <a:xfrm>
            <a:off x="3474625" y="2295450"/>
            <a:ext cx="757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3" name="Google Shape;9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050" y="3125038"/>
            <a:ext cx="15811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740925"/>
            <a:ext cx="7429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5325" y="4706872"/>
            <a:ext cx="742950" cy="376428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47"/>
          <p:cNvSpPr/>
          <p:nvPr/>
        </p:nvSpPr>
        <p:spPr>
          <a:xfrm>
            <a:off x="4427975" y="312505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7"/>
          <p:cNvSpPr txBox="1"/>
          <p:nvPr/>
        </p:nvSpPr>
        <p:spPr>
          <a:xfrm>
            <a:off x="594725" y="2385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918" name="Google Shape;918;p47"/>
          <p:cNvSpPr txBox="1"/>
          <p:nvPr/>
        </p:nvSpPr>
        <p:spPr>
          <a:xfrm>
            <a:off x="1912700" y="2175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919" name="Google Shape;919;p47"/>
          <p:cNvSpPr txBox="1"/>
          <p:nvPr/>
        </p:nvSpPr>
        <p:spPr>
          <a:xfrm>
            <a:off x="4746363" y="44298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 rot="10800000">
            <a:off x="3383838" y="2660075"/>
            <a:ext cx="1398300" cy="18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1" name="Google Shape;921;p47"/>
          <p:cNvCxnSpPr/>
          <p:nvPr/>
        </p:nvCxnSpPr>
        <p:spPr>
          <a:xfrm flipH="1" rot="10800000">
            <a:off x="5033263" y="3854375"/>
            <a:ext cx="183900" cy="6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47"/>
          <p:cNvCxnSpPr>
            <a:stCxn id="914" idx="1"/>
          </p:cNvCxnSpPr>
          <p:nvPr/>
        </p:nvCxnSpPr>
        <p:spPr>
          <a:xfrm rot="10800000">
            <a:off x="3680700" y="4533025"/>
            <a:ext cx="891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3" name="Google Shape;92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1766" y="1891150"/>
            <a:ext cx="1810059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47"/>
          <p:cNvSpPr txBox="1"/>
          <p:nvPr/>
        </p:nvSpPr>
        <p:spPr>
          <a:xfrm>
            <a:off x="2711350" y="2231550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925" name="Google Shape;925;p47"/>
          <p:cNvSpPr txBox="1"/>
          <p:nvPr/>
        </p:nvSpPr>
        <p:spPr>
          <a:xfrm>
            <a:off x="5468275" y="4429813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pic>
        <p:nvPicPr>
          <p:cNvPr id="926" name="Google Shape;926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2688" y="4178163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47"/>
          <p:cNvSpPr txBox="1"/>
          <p:nvPr/>
        </p:nvSpPr>
        <p:spPr>
          <a:xfrm>
            <a:off x="2347963" y="4544963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5683950" y="2380150"/>
            <a:ext cx="8022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9" name="Google Shape;929;p47"/>
          <p:cNvCxnSpPr/>
          <p:nvPr/>
        </p:nvCxnSpPr>
        <p:spPr>
          <a:xfrm flipH="1" rot="10800000">
            <a:off x="5828875" y="3849850"/>
            <a:ext cx="4899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47"/>
          <p:cNvCxnSpPr/>
          <p:nvPr/>
        </p:nvCxnSpPr>
        <p:spPr>
          <a:xfrm rot="10800000">
            <a:off x="6128900" y="2805450"/>
            <a:ext cx="186600" cy="10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1" name="Google Shape;931;p47"/>
          <p:cNvSpPr txBox="1"/>
          <p:nvPr/>
        </p:nvSpPr>
        <p:spPr>
          <a:xfrm>
            <a:off x="4751588" y="2295438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000" y="4814774"/>
            <a:ext cx="1221020" cy="25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8" name="Google Shape;938;p48"/>
          <p:cNvGraphicFramePr/>
          <p:nvPr/>
        </p:nvGraphicFramePr>
        <p:xfrm>
          <a:off x="143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게시글이 수정되며 건의사항 상세보기 화면(ALL_09_02)로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③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④ 게시글 등록이 취소되고 건의사항 상세보기 화면 (ALL_09_02)로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939" name="Google Shape;939;p4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40" name="Google Shape;940;p48"/>
          <p:cNvSpPr txBox="1"/>
          <p:nvPr/>
        </p:nvSpPr>
        <p:spPr>
          <a:xfrm>
            <a:off x="841125" y="2731337"/>
            <a:ext cx="3517800" cy="20241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1" name="Google Shape;94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625" y="2353900"/>
            <a:ext cx="1520688" cy="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48"/>
          <p:cNvSpPr/>
          <p:nvPr/>
        </p:nvSpPr>
        <p:spPr>
          <a:xfrm>
            <a:off x="220750" y="1382925"/>
            <a:ext cx="63039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8"/>
          <p:cNvSpPr txBox="1"/>
          <p:nvPr/>
        </p:nvSpPr>
        <p:spPr>
          <a:xfrm>
            <a:off x="4821875" y="1459975"/>
            <a:ext cx="434700" cy="25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8"/>
          <p:cNvSpPr/>
          <p:nvPr/>
        </p:nvSpPr>
        <p:spPr>
          <a:xfrm>
            <a:off x="3451399" y="2353900"/>
            <a:ext cx="7650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8"/>
          <p:cNvSpPr txBox="1"/>
          <p:nvPr/>
        </p:nvSpPr>
        <p:spPr>
          <a:xfrm>
            <a:off x="2667113" y="2236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946" name="Google Shape;946;p48"/>
          <p:cNvSpPr txBox="1"/>
          <p:nvPr/>
        </p:nvSpPr>
        <p:spPr>
          <a:xfrm>
            <a:off x="4382950" y="3302375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48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4435000" y="3314965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Google Shape;948;p48"/>
          <p:cNvCxnSpPr>
            <a:stCxn id="949" idx="1"/>
          </p:cNvCxnSpPr>
          <p:nvPr/>
        </p:nvCxnSpPr>
        <p:spPr>
          <a:xfrm rot="10800000">
            <a:off x="4276450" y="2224725"/>
            <a:ext cx="504000" cy="24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0" name="Google Shape;950;p48"/>
          <p:cNvSpPr txBox="1"/>
          <p:nvPr/>
        </p:nvSpPr>
        <p:spPr>
          <a:xfrm>
            <a:off x="841125" y="2554850"/>
            <a:ext cx="571200" cy="14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8"/>
          <p:cNvSpPr txBox="1"/>
          <p:nvPr/>
        </p:nvSpPr>
        <p:spPr>
          <a:xfrm>
            <a:off x="4780450" y="4488075"/>
            <a:ext cx="362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951" name="Google Shape;951;p48"/>
          <p:cNvCxnSpPr>
            <a:stCxn id="949" idx="3"/>
            <a:endCxn id="947" idx="2"/>
          </p:cNvCxnSpPr>
          <p:nvPr/>
        </p:nvCxnSpPr>
        <p:spPr>
          <a:xfrm flipH="1" rot="10800000">
            <a:off x="5142850" y="4171725"/>
            <a:ext cx="2937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48"/>
          <p:cNvSpPr txBox="1"/>
          <p:nvPr/>
        </p:nvSpPr>
        <p:spPr>
          <a:xfrm>
            <a:off x="5366413" y="4503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953" name="Google Shape;95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9391" y="3851325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4" name="Google Shape;954;p48"/>
          <p:cNvCxnSpPr/>
          <p:nvPr/>
        </p:nvCxnSpPr>
        <p:spPr>
          <a:xfrm rot="10800000">
            <a:off x="3785325" y="4540975"/>
            <a:ext cx="1648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5" name="Google Shape;955;p48"/>
          <p:cNvSpPr txBox="1"/>
          <p:nvPr/>
        </p:nvSpPr>
        <p:spPr>
          <a:xfrm>
            <a:off x="1783363" y="40958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956" name="Google Shape;956;p48"/>
          <p:cNvSpPr/>
          <p:nvPr/>
        </p:nvSpPr>
        <p:spPr>
          <a:xfrm>
            <a:off x="2824700" y="4285725"/>
            <a:ext cx="865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1" name="Google Shape;961;p4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</a:t>
                      </a:r>
                      <a:r>
                        <a:rPr lang="ko-KR"/>
                        <a:t> 완료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62" name="Google Shape;962;p4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결제가 성공적으로 완료되면,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 완료 화면을 띄움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63" name="Google Shape;963;p49"/>
          <p:cNvPicPr preferRelativeResize="0"/>
          <p:nvPr/>
        </p:nvPicPr>
        <p:blipFill rotWithShape="1">
          <a:blip r:embed="rId3">
            <a:alphaModFix/>
          </a:blip>
          <a:srcRect b="17668" l="0" r="0" t="0"/>
          <a:stretch/>
        </p:blipFill>
        <p:spPr>
          <a:xfrm>
            <a:off x="344225" y="1373150"/>
            <a:ext cx="6124098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49"/>
          <p:cNvSpPr/>
          <p:nvPr/>
        </p:nvSpPr>
        <p:spPr>
          <a:xfrm>
            <a:off x="287900" y="1338950"/>
            <a:ext cx="62307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5" name="Google Shape;9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525" y="1491725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0" name="Google Shape;970;p5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결제</a:t>
                      </a:r>
                      <a:r>
                        <a:rPr lang="ko-KR"/>
                        <a:t> 완료</a:t>
                      </a:r>
                      <a:r>
                        <a:rPr lang="ko-KR"/>
                        <a:t>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71" name="Google Shape;971;p5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결제가 성공적으로 완료되면,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 완료 화면을 띄움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72" name="Google Shape;9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00" y="1509225"/>
            <a:ext cx="5413688" cy="3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73" y="1509225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50"/>
          <p:cNvSpPr/>
          <p:nvPr/>
        </p:nvSpPr>
        <p:spPr>
          <a:xfrm>
            <a:off x="678000" y="1508175"/>
            <a:ext cx="5413800" cy="39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5" name="Google Shape;97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225" y="1508186"/>
            <a:ext cx="1033550" cy="33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0" name="Google Shape;980;p5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12, 12.1, 12.1.1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목록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81" name="Google Shape;981;p5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회원 목록 조회 화면(ADM_01_01)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리뷰 신고 조회 화면(ADM_01_04)으로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회원 상세보기 화면(ADM_01_01_01) 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82" name="Google Shape;9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51"/>
          <p:cNvSpPr txBox="1"/>
          <p:nvPr/>
        </p:nvSpPr>
        <p:spPr>
          <a:xfrm>
            <a:off x="658325" y="26575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984" name="Google Shape;984;p51"/>
          <p:cNvSpPr txBox="1"/>
          <p:nvPr/>
        </p:nvSpPr>
        <p:spPr>
          <a:xfrm>
            <a:off x="650100" y="29252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985" name="Google Shape;985;p51"/>
          <p:cNvSpPr txBox="1"/>
          <p:nvPr/>
        </p:nvSpPr>
        <p:spPr>
          <a:xfrm>
            <a:off x="3168075" y="26957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986" name="Google Shape;9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250" y="1936025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7" name="Google Shape;987;p51"/>
          <p:cNvCxnSpPr/>
          <p:nvPr/>
        </p:nvCxnSpPr>
        <p:spPr>
          <a:xfrm flipH="1" rot="10800000">
            <a:off x="4640775" y="2265950"/>
            <a:ext cx="323700" cy="1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8" name="Google Shape;988;p51"/>
          <p:cNvSpPr/>
          <p:nvPr/>
        </p:nvSpPr>
        <p:spPr>
          <a:xfrm>
            <a:off x="252575" y="1421100"/>
            <a:ext cx="6375300" cy="39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51"/>
          <p:cNvSpPr/>
          <p:nvPr/>
        </p:nvSpPr>
        <p:spPr>
          <a:xfrm>
            <a:off x="2692625" y="4763575"/>
            <a:ext cx="2336700" cy="3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51"/>
          <p:cNvSpPr/>
          <p:nvPr/>
        </p:nvSpPr>
        <p:spPr>
          <a:xfrm>
            <a:off x="2390400" y="1919725"/>
            <a:ext cx="2424000" cy="8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1"/>
          <p:cNvSpPr/>
          <p:nvPr/>
        </p:nvSpPr>
        <p:spPr>
          <a:xfrm>
            <a:off x="5029325" y="1871975"/>
            <a:ext cx="1540200" cy="8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2" name="Google Shape;99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575" y="1977475"/>
            <a:ext cx="750125" cy="1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Google Shape;142;p1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로그인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43" name="Google Shape;143;p1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관리자 권한이 있는 경우 회원 목록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ADM_01_01)으로 이동,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회원인 경우 초기화면(ALL_00)으로 이동,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ID와 PW가 일치하지 않을 경우 ‘ID와 PW가 일치하지 않습니다’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내용 입력하지 않은경우 ‘아이디랑 비밀번호 입력해주세요’ 라는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ID 찾기 화면(USR_00)으로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PW 찾기 화면(USR_01)으로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회원가입 화면(ALL_01)으로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해당 알림창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4" name="Google Shape;144;p16"/>
          <p:cNvSpPr txBox="1"/>
          <p:nvPr/>
        </p:nvSpPr>
        <p:spPr>
          <a:xfrm>
            <a:off x="4460250" y="29008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2955100" y="3401575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3378725" y="3401575"/>
            <a:ext cx="314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3808925" y="3424975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2456113" y="4211650"/>
            <a:ext cx="1927500" cy="31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ID와 PW가 일치하지 않습니다.</a:t>
            </a:r>
            <a:endParaRPr sz="1000"/>
          </a:p>
        </p:txBody>
      </p:sp>
      <p:cxnSp>
        <p:nvCxnSpPr>
          <p:cNvPr id="149" name="Google Shape;149;p16"/>
          <p:cNvCxnSpPr/>
          <p:nvPr/>
        </p:nvCxnSpPr>
        <p:spPr>
          <a:xfrm flipH="1">
            <a:off x="4380500" y="3470075"/>
            <a:ext cx="1986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6"/>
          <p:cNvSpPr txBox="1"/>
          <p:nvPr/>
        </p:nvSpPr>
        <p:spPr>
          <a:xfrm>
            <a:off x="2889725" y="4544100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145825" y="1373150"/>
            <a:ext cx="6548100" cy="54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4">
            <a:alphaModFix/>
          </a:blip>
          <a:srcRect b="83157" l="24543" r="50237" t="8800"/>
          <a:stretch/>
        </p:blipFill>
        <p:spPr>
          <a:xfrm>
            <a:off x="624475" y="2082027"/>
            <a:ext cx="200280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 b="87478" l="24542" r="56805" t="11743"/>
          <a:stretch/>
        </p:blipFill>
        <p:spPr>
          <a:xfrm>
            <a:off x="776875" y="2242110"/>
            <a:ext cx="1481274" cy="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4">
            <a:alphaModFix/>
          </a:blip>
          <a:srcRect b="87478" l="24542" r="56805" t="11743"/>
          <a:stretch/>
        </p:blipFill>
        <p:spPr>
          <a:xfrm>
            <a:off x="776875" y="2275192"/>
            <a:ext cx="1481274" cy="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700675" y="2181088"/>
            <a:ext cx="2678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아이디랑 비밀번호 입력해주세요</a:t>
            </a:r>
            <a:endParaRPr sz="900"/>
          </a:p>
        </p:txBody>
      </p:sp>
      <p:sp>
        <p:nvSpPr>
          <p:cNvPr id="156" name="Google Shape;156;p16"/>
          <p:cNvSpPr txBox="1"/>
          <p:nvPr/>
        </p:nvSpPr>
        <p:spPr>
          <a:xfrm>
            <a:off x="624475" y="2275200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7" name="Google Shape;997;p5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12, 12.1.2, 12.1.2.1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상세보기 화면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998" name="Google Shape;9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9" name="Google Shape;999;p5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회원 목록 조회 화면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‘해당 회원을 강퇴하시겠습니까? 라는 알림창이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해당 회원을 강퇴하고, 회원 목록 조회 화면(ADM_01_01)로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000" name="Google Shape;1000;p52"/>
          <p:cNvSpPr txBox="1"/>
          <p:nvPr/>
        </p:nvSpPr>
        <p:spPr>
          <a:xfrm>
            <a:off x="5339725" y="18347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001" name="Google Shape;1001;p52"/>
          <p:cNvSpPr txBox="1"/>
          <p:nvPr/>
        </p:nvSpPr>
        <p:spPr>
          <a:xfrm>
            <a:off x="5806900" y="18347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cxnSp>
        <p:nvCxnSpPr>
          <p:cNvPr id="1002" name="Google Shape;1002;p52"/>
          <p:cNvCxnSpPr/>
          <p:nvPr/>
        </p:nvCxnSpPr>
        <p:spPr>
          <a:xfrm flipH="1">
            <a:off x="2563275" y="2429075"/>
            <a:ext cx="3198900" cy="7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3" name="Google Shape;1003;p52"/>
          <p:cNvSpPr/>
          <p:nvPr/>
        </p:nvSpPr>
        <p:spPr>
          <a:xfrm>
            <a:off x="2958550" y="4818875"/>
            <a:ext cx="2336700" cy="3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507100" y="2071700"/>
            <a:ext cx="1117500" cy="88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/>
        </p:nvSpPr>
        <p:spPr>
          <a:xfrm>
            <a:off x="448400" y="35314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1494400" y="3745225"/>
            <a:ext cx="719400" cy="28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/>
          <p:nvPr/>
        </p:nvSpPr>
        <p:spPr>
          <a:xfrm>
            <a:off x="353000" y="1424450"/>
            <a:ext cx="6229500" cy="28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8" name="Google Shape;10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900" y="2159675"/>
            <a:ext cx="387625" cy="2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" name="Google Shape;1013;p5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댓글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014" name="Google Shape;1014;p5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</a:t>
                      </a:r>
                      <a:r>
                        <a:rPr lang="ko-KR" sz="1000"/>
                        <a:t>리뷰댓글/한줄평 신고글 상세보기(ADM_01_02_01)로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③ 체크박스가 선택된 리뷰댓글들을 한번에 삭제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④ 리뷰 신고 조회 화면(ADM_01_04)으로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⑤ 한줄평 신고 조회 화면(ADM_01_03)으로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⑥ 삭제가 완료되면, 처리결과가 ‘처리완료’로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015" name="Google Shape;1015;p53"/>
          <p:cNvSpPr txBox="1"/>
          <p:nvPr/>
        </p:nvSpPr>
        <p:spPr>
          <a:xfrm>
            <a:off x="3845150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016" name="Google Shape;1016;p53"/>
          <p:cNvSpPr txBox="1"/>
          <p:nvPr/>
        </p:nvSpPr>
        <p:spPr>
          <a:xfrm>
            <a:off x="4995575" y="270510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017" name="Google Shape;10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28" y="1373150"/>
            <a:ext cx="5973048" cy="39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53"/>
          <p:cNvSpPr/>
          <p:nvPr/>
        </p:nvSpPr>
        <p:spPr>
          <a:xfrm>
            <a:off x="3730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3"/>
          <p:cNvSpPr/>
          <p:nvPr/>
        </p:nvSpPr>
        <p:spPr>
          <a:xfrm>
            <a:off x="809625" y="2051025"/>
            <a:ext cx="960300" cy="107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486500" y="28575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21" name="Google Shape;1021;p53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3" name="Google Shape;1023;p53"/>
          <p:cNvCxnSpPr>
            <a:endCxn id="1022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4" name="Google Shape;1024;p53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3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2627775" y="2116438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027" name="Google Shape;1027;p53"/>
          <p:cNvSpPr txBox="1"/>
          <p:nvPr/>
        </p:nvSpPr>
        <p:spPr>
          <a:xfrm>
            <a:off x="3777725" y="207682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028" name="Google Shape;1028;p53"/>
          <p:cNvSpPr/>
          <p:nvPr/>
        </p:nvSpPr>
        <p:spPr>
          <a:xfrm>
            <a:off x="2460625" y="4709225"/>
            <a:ext cx="21033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 txBox="1"/>
          <p:nvPr/>
        </p:nvSpPr>
        <p:spPr>
          <a:xfrm>
            <a:off x="4703325" y="404995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cxnSp>
        <p:nvCxnSpPr>
          <p:cNvPr id="1030" name="Google Shape;1030;p53"/>
          <p:cNvCxnSpPr>
            <a:endCxn id="1029" idx="3"/>
          </p:cNvCxnSpPr>
          <p:nvPr/>
        </p:nvCxnSpPr>
        <p:spPr>
          <a:xfrm>
            <a:off x="4535325" y="2172100"/>
            <a:ext cx="525300" cy="20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" name="Google Shape;1035;p5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12.2.2.1,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</a:t>
                      </a:r>
                      <a:r>
                        <a:rPr lang="ko-KR"/>
                        <a:t>댓글/한줄평</a:t>
                      </a:r>
                      <a:r>
                        <a:rPr lang="ko-KR"/>
                        <a:t> 신고글 </a:t>
                      </a:r>
                      <a:r>
                        <a:rPr lang="ko-KR"/>
                        <a:t>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036" name="Google Shape;1036;p5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클릭시 한줄평 신고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ADM_01_03</a:t>
                      </a:r>
                      <a:r>
                        <a:rPr lang="ko-KR" sz="1000"/>
                        <a:t>) / 리뷰 댓글 신고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ADM_01_02)으</a:t>
                      </a:r>
                      <a:r>
                        <a:rPr lang="ko-KR" sz="1000"/>
                        <a:t>로 이동</a:t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37" name="Google Shape;10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03" y="1373150"/>
            <a:ext cx="6203550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4"/>
          <p:cNvSpPr/>
          <p:nvPr/>
        </p:nvSpPr>
        <p:spPr>
          <a:xfrm>
            <a:off x="279000" y="1373150"/>
            <a:ext cx="63096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4"/>
          <p:cNvSpPr txBox="1"/>
          <p:nvPr/>
        </p:nvSpPr>
        <p:spPr>
          <a:xfrm flipH="1">
            <a:off x="3019225" y="4539025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4" name="Google Shape;1044;p5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12.2.3,</a:t>
                      </a:r>
                      <a:br>
                        <a:rPr lang="ko-KR"/>
                      </a:br>
                      <a:r>
                        <a:rPr lang="ko-KR"/>
                        <a:t>4.2.3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ADM_01_03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한줄평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045" name="Google Shape;1045;p5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</a:t>
                      </a:r>
                      <a:r>
                        <a:rPr lang="ko-KR" sz="1000"/>
                        <a:t>리뷰댓글/한줄평 신고글 상세보기(ADM_01_02_01)로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체크박스가 선택된 리뷰댓글들을 한번에 삭제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리뷰 신고 조회 화면(ADM_01_04)으로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리뷰댓글 신고 조회 화면(ADM_01_02)으로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삭제가 완료되면, 처리결과가 ‘처리완료’로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046" name="Google Shape;1046;p55"/>
          <p:cNvSpPr txBox="1"/>
          <p:nvPr/>
        </p:nvSpPr>
        <p:spPr>
          <a:xfrm>
            <a:off x="1764925" y="1985550"/>
            <a:ext cx="43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5"/>
          <p:cNvSpPr txBox="1"/>
          <p:nvPr/>
        </p:nvSpPr>
        <p:spPr>
          <a:xfrm>
            <a:off x="1838475" y="2006550"/>
            <a:ext cx="304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8" name="Google Shape;10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00" y="1373150"/>
            <a:ext cx="6032754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55"/>
          <p:cNvSpPr txBox="1"/>
          <p:nvPr/>
        </p:nvSpPr>
        <p:spPr>
          <a:xfrm>
            <a:off x="3845150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050" name="Google Shape;1050;p55"/>
          <p:cNvSpPr txBox="1"/>
          <p:nvPr/>
        </p:nvSpPr>
        <p:spPr>
          <a:xfrm>
            <a:off x="4995575" y="270510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051" name="Google Shape;1051;p55"/>
          <p:cNvSpPr/>
          <p:nvPr/>
        </p:nvSpPr>
        <p:spPr>
          <a:xfrm>
            <a:off x="3730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5"/>
          <p:cNvSpPr/>
          <p:nvPr/>
        </p:nvSpPr>
        <p:spPr>
          <a:xfrm>
            <a:off x="809625" y="2051025"/>
            <a:ext cx="960300" cy="107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5"/>
          <p:cNvSpPr txBox="1"/>
          <p:nvPr/>
        </p:nvSpPr>
        <p:spPr>
          <a:xfrm>
            <a:off x="2460625" y="29042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54" name="Google Shape;1054;p55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055" name="Google Shape;10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6" name="Google Shape;1056;p55"/>
          <p:cNvCxnSpPr>
            <a:endCxn id="1055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7" name="Google Shape;1057;p55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5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59" name="Google Shape;1059;p55"/>
          <p:cNvSpPr txBox="1"/>
          <p:nvPr/>
        </p:nvSpPr>
        <p:spPr>
          <a:xfrm>
            <a:off x="2627775" y="2116438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060" name="Google Shape;1060;p55"/>
          <p:cNvSpPr txBox="1"/>
          <p:nvPr/>
        </p:nvSpPr>
        <p:spPr>
          <a:xfrm>
            <a:off x="3071100" y="2076838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061" name="Google Shape;1061;p55"/>
          <p:cNvSpPr/>
          <p:nvPr/>
        </p:nvSpPr>
        <p:spPr>
          <a:xfrm>
            <a:off x="2460625" y="4709225"/>
            <a:ext cx="21033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5"/>
          <p:cNvSpPr txBox="1"/>
          <p:nvPr/>
        </p:nvSpPr>
        <p:spPr>
          <a:xfrm>
            <a:off x="4703325" y="404995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cxnSp>
        <p:nvCxnSpPr>
          <p:cNvPr id="1063" name="Google Shape;1063;p55"/>
          <p:cNvCxnSpPr>
            <a:endCxn id="1062" idx="3"/>
          </p:cNvCxnSpPr>
          <p:nvPr/>
        </p:nvCxnSpPr>
        <p:spPr>
          <a:xfrm>
            <a:off x="4535325" y="2172100"/>
            <a:ext cx="525300" cy="20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8" name="Google Shape;1068;p5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12.2.1,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069" name="Google Shape;1069;p56"/>
          <p:cNvGraphicFramePr/>
          <p:nvPr/>
        </p:nvGraphicFramePr>
        <p:xfrm>
          <a:off x="40146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25877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리뷰 신고글 상세보기(ADM_01_04_01)로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리뷰 게시글 상세보기(ALL_04_02)로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체크박스가 선택된 리뷰들을 한번에 삭제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리뷰 댓글 신고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 한줄평 신고 조회 화면(ADM_01_03)으로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⑦ 삭제가 완료되면, 처리결과가 ‘처리완료’로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70" name="Google Shape;10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53" y="1373150"/>
            <a:ext cx="5978850" cy="3980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56"/>
          <p:cNvSpPr txBox="1"/>
          <p:nvPr/>
        </p:nvSpPr>
        <p:spPr>
          <a:xfrm>
            <a:off x="2661025" y="2909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72" name="Google Shape;1072;p56"/>
          <p:cNvSpPr txBox="1"/>
          <p:nvPr/>
        </p:nvSpPr>
        <p:spPr>
          <a:xfrm>
            <a:off x="3946475" y="27282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073" name="Google Shape;1073;p56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74" name="Google Shape;1074;p56"/>
          <p:cNvSpPr/>
          <p:nvPr/>
        </p:nvSpPr>
        <p:spPr>
          <a:xfrm>
            <a:off x="5254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6" name="Google Shape;1076;p56"/>
          <p:cNvCxnSpPr>
            <a:endCxn id="1075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7" name="Google Shape;1077;p56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56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079" name="Google Shape;1079;p56"/>
          <p:cNvSpPr txBox="1"/>
          <p:nvPr/>
        </p:nvSpPr>
        <p:spPr>
          <a:xfrm>
            <a:off x="3420425" y="2100588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080" name="Google Shape;1080;p56"/>
          <p:cNvSpPr txBox="1"/>
          <p:nvPr/>
        </p:nvSpPr>
        <p:spPr>
          <a:xfrm>
            <a:off x="3777725" y="207682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1081" name="Google Shape;1081;p56"/>
          <p:cNvSpPr/>
          <p:nvPr/>
        </p:nvSpPr>
        <p:spPr>
          <a:xfrm>
            <a:off x="2613025" y="4709225"/>
            <a:ext cx="21033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6"/>
          <p:cNvSpPr/>
          <p:nvPr/>
        </p:nvSpPr>
        <p:spPr>
          <a:xfrm>
            <a:off x="962025" y="2051025"/>
            <a:ext cx="960300" cy="107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3" name="Google Shape;1083;p56"/>
          <p:cNvCxnSpPr/>
          <p:nvPr/>
        </p:nvCxnSpPr>
        <p:spPr>
          <a:xfrm>
            <a:off x="4666475" y="2224625"/>
            <a:ext cx="383400" cy="20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4" name="Google Shape;1084;p56"/>
          <p:cNvSpPr txBox="1"/>
          <p:nvPr/>
        </p:nvSpPr>
        <p:spPr>
          <a:xfrm>
            <a:off x="4679525" y="389935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pic>
        <p:nvPicPr>
          <p:cNvPr id="1085" name="Google Shape;108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025" y="4298650"/>
            <a:ext cx="277800" cy="1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025" y="4171150"/>
            <a:ext cx="277800" cy="1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1" name="Google Shape;1091;p5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12.2.1.1</a:t>
                      </a:r>
                      <a:endParaRPr sz="9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</a:t>
                      </a:r>
                      <a:r>
                        <a:rPr lang="ko-KR"/>
                        <a:t>신고글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092" name="Google Shape;1092;p5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리뷰 신고 조회 화면(ADM_01_04)으로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93" name="Google Shape;10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25" y="1357175"/>
            <a:ext cx="6203538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57"/>
          <p:cNvSpPr txBox="1"/>
          <p:nvPr/>
        </p:nvSpPr>
        <p:spPr>
          <a:xfrm>
            <a:off x="2959913" y="4511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95" name="Google Shape;1095;p57"/>
          <p:cNvSpPr/>
          <p:nvPr/>
        </p:nvSpPr>
        <p:spPr>
          <a:xfrm>
            <a:off x="287900" y="1338950"/>
            <a:ext cx="62307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0" name="Google Shape;1100;p5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101" name="Google Shape;1101;p5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모두 입력한 경우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‘등록하시겠습니까? 알림창이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등록이 완료되고 영화 랭킹 조회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화면(ALL_03_01)으로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영화 랭킹 조회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102" name="Google Shape;1102;p58"/>
          <p:cNvPicPr preferRelativeResize="0"/>
          <p:nvPr/>
        </p:nvPicPr>
        <p:blipFill rotWithShape="1">
          <a:blip r:embed="rId3">
            <a:alphaModFix/>
          </a:blip>
          <a:srcRect b="36796" l="0" r="0" t="0"/>
          <a:stretch/>
        </p:blipFill>
        <p:spPr>
          <a:xfrm>
            <a:off x="485775" y="1471600"/>
            <a:ext cx="5943600" cy="391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58"/>
          <p:cNvSpPr txBox="1"/>
          <p:nvPr/>
        </p:nvSpPr>
        <p:spPr>
          <a:xfrm>
            <a:off x="901400" y="23979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104" name="Google Shape;1104;p58"/>
          <p:cNvSpPr txBox="1"/>
          <p:nvPr/>
        </p:nvSpPr>
        <p:spPr>
          <a:xfrm>
            <a:off x="3278925" y="42636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105" name="Google Shape;1105;p58"/>
          <p:cNvSpPr txBox="1"/>
          <p:nvPr/>
        </p:nvSpPr>
        <p:spPr>
          <a:xfrm>
            <a:off x="2374300" y="46645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106" name="Google Shape;1106;p58"/>
          <p:cNvSpPr txBox="1"/>
          <p:nvPr/>
        </p:nvSpPr>
        <p:spPr>
          <a:xfrm>
            <a:off x="3858913" y="4629550"/>
            <a:ext cx="357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107" name="Google Shape;1107;p58"/>
          <p:cNvSpPr txBox="1"/>
          <p:nvPr/>
        </p:nvSpPr>
        <p:spPr>
          <a:xfrm>
            <a:off x="1547650" y="30147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58"/>
          <p:cNvSpPr txBox="1"/>
          <p:nvPr/>
        </p:nvSpPr>
        <p:spPr>
          <a:xfrm>
            <a:off x="1485900" y="35338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8"/>
          <p:cNvSpPr txBox="1"/>
          <p:nvPr/>
        </p:nvSpPr>
        <p:spPr>
          <a:xfrm>
            <a:off x="1547650" y="3835625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0" name="Google Shape;1110;p58"/>
          <p:cNvPicPr preferRelativeResize="0"/>
          <p:nvPr/>
        </p:nvPicPr>
        <p:blipFill rotWithShape="1">
          <a:blip r:embed="rId4">
            <a:alphaModFix/>
          </a:blip>
          <a:srcRect b="63521" l="22175" r="51906" t="27727"/>
          <a:stretch/>
        </p:blipFill>
        <p:spPr>
          <a:xfrm>
            <a:off x="3441975" y="2712302"/>
            <a:ext cx="2029476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1" name="Google Shape;1111;p58"/>
          <p:cNvCxnSpPr/>
          <p:nvPr/>
        </p:nvCxnSpPr>
        <p:spPr>
          <a:xfrm flipH="1" rot="10800000">
            <a:off x="2731588" y="3631600"/>
            <a:ext cx="760500" cy="13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2" name="Google Shape;1112;p58"/>
          <p:cNvCxnSpPr/>
          <p:nvPr/>
        </p:nvCxnSpPr>
        <p:spPr>
          <a:xfrm flipH="1" rot="10800000">
            <a:off x="4205150" y="4485200"/>
            <a:ext cx="5031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13" name="Google Shape;111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391" y="3905200"/>
            <a:ext cx="181005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773" y="1485775"/>
            <a:ext cx="1033564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58"/>
          <p:cNvPicPr preferRelativeResize="0"/>
          <p:nvPr/>
        </p:nvPicPr>
        <p:blipFill rotWithShape="1">
          <a:blip r:embed="rId7">
            <a:alphaModFix/>
          </a:blip>
          <a:srcRect b="38283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58"/>
          <p:cNvSpPr/>
          <p:nvPr/>
        </p:nvSpPr>
        <p:spPr>
          <a:xfrm>
            <a:off x="106425" y="1294525"/>
            <a:ext cx="6624900" cy="45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58"/>
          <p:cNvPicPr preferRelativeResize="0"/>
          <p:nvPr/>
        </p:nvPicPr>
        <p:blipFill rotWithShape="1">
          <a:blip r:embed="rId8">
            <a:alphaModFix/>
          </a:blip>
          <a:srcRect b="63692" l="23380" r="52356" t="28423"/>
          <a:stretch/>
        </p:blipFill>
        <p:spPr>
          <a:xfrm>
            <a:off x="3792075" y="2581325"/>
            <a:ext cx="2108616" cy="9193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58"/>
          <p:cNvSpPr/>
          <p:nvPr/>
        </p:nvSpPr>
        <p:spPr>
          <a:xfrm>
            <a:off x="4916100" y="3103475"/>
            <a:ext cx="984600" cy="3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58"/>
          <p:cNvSpPr txBox="1"/>
          <p:nvPr/>
        </p:nvSpPr>
        <p:spPr>
          <a:xfrm>
            <a:off x="3583792" y="47832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1120" name="Google Shape;1120;p58"/>
          <p:cNvPicPr preferRelativeResize="0"/>
          <p:nvPr/>
        </p:nvPicPr>
        <p:blipFill rotWithShape="1">
          <a:blip r:embed="rId9">
            <a:alphaModFix/>
          </a:blip>
          <a:srcRect b="72404" l="24591" r="51144" t="18718"/>
          <a:stretch/>
        </p:blipFill>
        <p:spPr>
          <a:xfrm>
            <a:off x="4427975" y="3876838"/>
            <a:ext cx="1745556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1" name="Google Shape;1121;p58"/>
          <p:cNvCxnSpPr/>
          <p:nvPr/>
        </p:nvCxnSpPr>
        <p:spPr>
          <a:xfrm flipH="1" rot="10800000">
            <a:off x="4032800" y="4609250"/>
            <a:ext cx="699600" cy="4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2" name="Google Shape;1122;p58"/>
          <p:cNvSpPr/>
          <p:nvPr/>
        </p:nvSpPr>
        <p:spPr>
          <a:xfrm>
            <a:off x="5273100" y="4278950"/>
            <a:ext cx="804900" cy="31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58"/>
          <p:cNvSpPr/>
          <p:nvPr/>
        </p:nvSpPr>
        <p:spPr>
          <a:xfrm>
            <a:off x="1477487" y="2483950"/>
            <a:ext cx="1745700" cy="24141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64625" y="1406600"/>
            <a:ext cx="542925" cy="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58"/>
          <p:cNvPicPr preferRelativeResize="0"/>
          <p:nvPr/>
        </p:nvPicPr>
        <p:blipFill rotWithShape="1">
          <a:blip r:embed="rId11">
            <a:alphaModFix/>
          </a:blip>
          <a:srcRect b="83157" l="24543" r="50237" t="8800"/>
          <a:stretch/>
        </p:blipFill>
        <p:spPr>
          <a:xfrm>
            <a:off x="251650" y="3564415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58"/>
          <p:cNvSpPr/>
          <p:nvPr/>
        </p:nvSpPr>
        <p:spPr>
          <a:xfrm>
            <a:off x="251650" y="3563800"/>
            <a:ext cx="1957500" cy="85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7" name="Google Shape;1127;p58"/>
          <p:cNvCxnSpPr/>
          <p:nvPr/>
        </p:nvCxnSpPr>
        <p:spPr>
          <a:xfrm rot="10800000">
            <a:off x="1804675" y="4511875"/>
            <a:ext cx="394200" cy="5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8" name="Google Shape;1128;p58"/>
          <p:cNvSpPr txBox="1"/>
          <p:nvPr/>
        </p:nvSpPr>
        <p:spPr>
          <a:xfrm>
            <a:off x="2286592" y="47832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129" name="Google Shape;1129;p58"/>
          <p:cNvSpPr txBox="1"/>
          <p:nvPr/>
        </p:nvSpPr>
        <p:spPr>
          <a:xfrm>
            <a:off x="3962643" y="3103475"/>
            <a:ext cx="357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130" name="Google Shape;1130;p58"/>
          <p:cNvSpPr txBox="1"/>
          <p:nvPr/>
        </p:nvSpPr>
        <p:spPr>
          <a:xfrm>
            <a:off x="4427975" y="4264688"/>
            <a:ext cx="503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cxnSp>
        <p:nvCxnSpPr>
          <p:cNvPr id="1131" name="Google Shape;1131;p58"/>
          <p:cNvCxnSpPr>
            <a:endCxn id="1129" idx="2"/>
          </p:cNvCxnSpPr>
          <p:nvPr/>
        </p:nvCxnSpPr>
        <p:spPr>
          <a:xfrm flipH="1" rot="10800000">
            <a:off x="2800593" y="3487775"/>
            <a:ext cx="1340700" cy="16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" name="Google Shape;1136;p5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137" name="Google Shape;1137;p5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내용을 모두 입력했을 경우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‘수정하시겠습니까?’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수정이 완료되고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영화/한줄평 상세보기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화면(ALL_03_02)로 이동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영화/한줄평  상세보기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화면(</a:t>
                      </a:r>
                      <a:r>
                        <a:rPr lang="ko-KR" sz="10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138" name="Google Shape;1138;p59"/>
          <p:cNvPicPr preferRelativeResize="0"/>
          <p:nvPr/>
        </p:nvPicPr>
        <p:blipFill rotWithShape="1">
          <a:blip r:embed="rId3">
            <a:alphaModFix/>
          </a:blip>
          <a:srcRect b="37178" l="0" r="0" t="0"/>
          <a:stretch/>
        </p:blipFill>
        <p:spPr>
          <a:xfrm>
            <a:off x="358075" y="1460075"/>
            <a:ext cx="6216324" cy="38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59"/>
          <p:cNvSpPr txBox="1"/>
          <p:nvPr/>
        </p:nvSpPr>
        <p:spPr>
          <a:xfrm>
            <a:off x="814950" y="2418850"/>
            <a:ext cx="429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140" name="Google Shape;1140;p59"/>
          <p:cNvSpPr txBox="1"/>
          <p:nvPr/>
        </p:nvSpPr>
        <p:spPr>
          <a:xfrm>
            <a:off x="3280688" y="4201250"/>
            <a:ext cx="371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141" name="Google Shape;1141;p59"/>
          <p:cNvSpPr txBox="1"/>
          <p:nvPr/>
        </p:nvSpPr>
        <p:spPr>
          <a:xfrm>
            <a:off x="2326263" y="4616600"/>
            <a:ext cx="7017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142" name="Google Shape;1142;p59"/>
          <p:cNvSpPr txBox="1"/>
          <p:nvPr/>
        </p:nvSpPr>
        <p:spPr>
          <a:xfrm>
            <a:off x="3831825" y="4659650"/>
            <a:ext cx="486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1143" name="Google Shape;1143;p59"/>
          <p:cNvPicPr preferRelativeResize="0"/>
          <p:nvPr/>
        </p:nvPicPr>
        <p:blipFill rotWithShape="1">
          <a:blip r:embed="rId4">
            <a:alphaModFix/>
          </a:blip>
          <a:srcRect b="72328" l="22937" r="52356" t="17550"/>
          <a:stretch/>
        </p:blipFill>
        <p:spPr>
          <a:xfrm>
            <a:off x="4851109" y="4082900"/>
            <a:ext cx="1672740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4" name="Google Shape;1144;p59"/>
          <p:cNvCxnSpPr/>
          <p:nvPr/>
        </p:nvCxnSpPr>
        <p:spPr>
          <a:xfrm flipH="1" rot="10800000">
            <a:off x="4318725" y="4932500"/>
            <a:ext cx="6981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5" name="Google Shape;1145;p59"/>
          <p:cNvPicPr preferRelativeResize="0"/>
          <p:nvPr/>
        </p:nvPicPr>
        <p:blipFill rotWithShape="1">
          <a:blip r:embed="rId5">
            <a:alphaModFix/>
          </a:blip>
          <a:srcRect b="62945" l="49520" r="23241" t="27367"/>
          <a:stretch/>
        </p:blipFill>
        <p:spPr>
          <a:xfrm>
            <a:off x="4015917" y="2556275"/>
            <a:ext cx="2280060" cy="1087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6" name="Google Shape;1146;p59"/>
          <p:cNvCxnSpPr/>
          <p:nvPr/>
        </p:nvCxnSpPr>
        <p:spPr>
          <a:xfrm flipH="1" rot="10800000">
            <a:off x="2753950" y="3467000"/>
            <a:ext cx="1318800" cy="14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7" name="Google Shape;114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073" y="1460075"/>
            <a:ext cx="1033564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59"/>
          <p:cNvPicPr preferRelativeResize="0"/>
          <p:nvPr/>
        </p:nvPicPr>
        <p:blipFill rotWithShape="1">
          <a:blip r:embed="rId7">
            <a:alphaModFix/>
          </a:blip>
          <a:srcRect b="39165" l="0" r="0" t="0"/>
          <a:stretch/>
        </p:blipFill>
        <p:spPr>
          <a:xfrm>
            <a:off x="179500" y="1361950"/>
            <a:ext cx="6480726" cy="402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59"/>
          <p:cNvSpPr/>
          <p:nvPr/>
        </p:nvSpPr>
        <p:spPr>
          <a:xfrm>
            <a:off x="106425" y="1294525"/>
            <a:ext cx="6624900" cy="45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59"/>
          <p:cNvSpPr/>
          <p:nvPr/>
        </p:nvSpPr>
        <p:spPr>
          <a:xfrm>
            <a:off x="1547650" y="2418850"/>
            <a:ext cx="1745400" cy="251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59"/>
          <p:cNvPicPr preferRelativeResize="0"/>
          <p:nvPr/>
        </p:nvPicPr>
        <p:blipFill rotWithShape="1">
          <a:blip r:embed="rId8">
            <a:alphaModFix/>
          </a:blip>
          <a:srcRect b="63781" l="50602" r="25134" t="28196"/>
          <a:stretch/>
        </p:blipFill>
        <p:spPr>
          <a:xfrm>
            <a:off x="3831820" y="2680100"/>
            <a:ext cx="1894656" cy="840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2" name="Google Shape;1152;p59"/>
          <p:cNvCxnSpPr/>
          <p:nvPr/>
        </p:nvCxnSpPr>
        <p:spPr>
          <a:xfrm flipH="1" rot="10800000">
            <a:off x="2745300" y="3497750"/>
            <a:ext cx="1333200" cy="17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3" name="Google Shape;1153;p59"/>
          <p:cNvSpPr txBox="1"/>
          <p:nvPr/>
        </p:nvSpPr>
        <p:spPr>
          <a:xfrm>
            <a:off x="2048775" y="4920000"/>
            <a:ext cx="13200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154" name="Google Shape;1154;p59"/>
          <p:cNvSpPr txBox="1"/>
          <p:nvPr/>
        </p:nvSpPr>
        <p:spPr>
          <a:xfrm>
            <a:off x="3811275" y="2991188"/>
            <a:ext cx="5280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155" name="Google Shape;1155;p59"/>
          <p:cNvSpPr/>
          <p:nvPr/>
        </p:nvSpPr>
        <p:spPr>
          <a:xfrm>
            <a:off x="4863400" y="3169150"/>
            <a:ext cx="939300" cy="37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6" name="Google Shape;1156;p59"/>
          <p:cNvPicPr preferRelativeResize="0"/>
          <p:nvPr/>
        </p:nvPicPr>
        <p:blipFill rotWithShape="1">
          <a:blip r:embed="rId9">
            <a:alphaModFix/>
          </a:blip>
          <a:srcRect b="83157" l="24543" r="50237" t="8800"/>
          <a:stretch/>
        </p:blipFill>
        <p:spPr>
          <a:xfrm>
            <a:off x="303275" y="3477852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7" name="Google Shape;1157;p59"/>
          <p:cNvCxnSpPr/>
          <p:nvPr/>
        </p:nvCxnSpPr>
        <p:spPr>
          <a:xfrm rot="10800000">
            <a:off x="1918200" y="4398025"/>
            <a:ext cx="807000" cy="8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8" name="Google Shape;1158;p59"/>
          <p:cNvSpPr txBox="1"/>
          <p:nvPr/>
        </p:nvSpPr>
        <p:spPr>
          <a:xfrm>
            <a:off x="3620800" y="4920000"/>
            <a:ext cx="12303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1159" name="Google Shape;1159;p59"/>
          <p:cNvPicPr preferRelativeResize="0"/>
          <p:nvPr/>
        </p:nvPicPr>
        <p:blipFill rotWithShape="1">
          <a:blip r:embed="rId10">
            <a:alphaModFix/>
          </a:blip>
          <a:srcRect b="72404" l="24591" r="51144" t="18718"/>
          <a:stretch/>
        </p:blipFill>
        <p:spPr>
          <a:xfrm>
            <a:off x="4427975" y="3876838"/>
            <a:ext cx="1745556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59"/>
          <p:cNvSpPr/>
          <p:nvPr/>
        </p:nvSpPr>
        <p:spPr>
          <a:xfrm>
            <a:off x="5273100" y="4278950"/>
            <a:ext cx="910800" cy="38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1" name="Google Shape;1161;p59"/>
          <p:cNvCxnSpPr/>
          <p:nvPr/>
        </p:nvCxnSpPr>
        <p:spPr>
          <a:xfrm flipH="1" rot="10800000">
            <a:off x="4210350" y="4711850"/>
            <a:ext cx="646800" cy="5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2" name="Google Shape;1162;p59"/>
          <p:cNvSpPr txBox="1"/>
          <p:nvPr/>
        </p:nvSpPr>
        <p:spPr>
          <a:xfrm>
            <a:off x="4250000" y="4102213"/>
            <a:ext cx="429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1163" name="Google Shape;1163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4625" y="1406600"/>
            <a:ext cx="542925" cy="2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59"/>
          <p:cNvSpPr/>
          <p:nvPr/>
        </p:nvSpPr>
        <p:spPr>
          <a:xfrm>
            <a:off x="231125" y="3414875"/>
            <a:ext cx="2147100" cy="98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9" name="Google Shape;1169;p6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170" name="Google Shape;1170;p6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날짜 입력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영화명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상영관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+를 눌러 영화 추가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상영 시간 입력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+를 눌러 시간 추가.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①~⑥을 모두 선택한 후 </a:t>
                      </a:r>
                      <a:r>
                        <a:rPr lang="ko-KR" sz="1000"/>
                        <a:t>누르면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시간표가 등록되고, 상영시간표 조회 화면(ALL_04)으로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⑨ 공백이 있을 시 알림창이 뜸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⑩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⑪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⑫ 등록이 취소되고 상영시간표 조회 화면(ALL_04)으로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171" name="Google Shape;1171;p60"/>
          <p:cNvPicPr preferRelativeResize="0"/>
          <p:nvPr/>
        </p:nvPicPr>
        <p:blipFill rotWithShape="1">
          <a:blip r:embed="rId3">
            <a:alphaModFix/>
          </a:blip>
          <a:srcRect b="72328" l="22937" r="52356" t="17550"/>
          <a:stretch/>
        </p:blipFill>
        <p:spPr>
          <a:xfrm>
            <a:off x="4413734" y="3873875"/>
            <a:ext cx="1672740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2" name="Google Shape;1172;p60"/>
          <p:cNvCxnSpPr/>
          <p:nvPr/>
        </p:nvCxnSpPr>
        <p:spPr>
          <a:xfrm flipH="1" rot="10800000">
            <a:off x="3881350" y="4723475"/>
            <a:ext cx="6981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3" name="Google Shape;1173;p60"/>
          <p:cNvSpPr/>
          <p:nvPr/>
        </p:nvSpPr>
        <p:spPr>
          <a:xfrm>
            <a:off x="3816925" y="3747900"/>
            <a:ext cx="2501700" cy="125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4" name="Google Shape;117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075" y="1955650"/>
            <a:ext cx="1028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580039"/>
            <a:ext cx="6480726" cy="3359183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0"/>
          <p:cNvSpPr/>
          <p:nvPr/>
        </p:nvSpPr>
        <p:spPr>
          <a:xfrm>
            <a:off x="130350" y="1525150"/>
            <a:ext cx="6600300" cy="56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0"/>
          <p:cNvSpPr txBox="1"/>
          <p:nvPr/>
        </p:nvSpPr>
        <p:spPr>
          <a:xfrm>
            <a:off x="944275" y="25778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178" name="Google Shape;1178;p60"/>
          <p:cNvSpPr txBox="1"/>
          <p:nvPr/>
        </p:nvSpPr>
        <p:spPr>
          <a:xfrm>
            <a:off x="664975" y="3104088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179" name="Google Shape;1179;p60"/>
          <p:cNvSpPr txBox="1"/>
          <p:nvPr/>
        </p:nvSpPr>
        <p:spPr>
          <a:xfrm>
            <a:off x="1547775" y="31040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180" name="Google Shape;1180;p60"/>
          <p:cNvSpPr txBox="1"/>
          <p:nvPr/>
        </p:nvSpPr>
        <p:spPr>
          <a:xfrm>
            <a:off x="2137925" y="31686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181" name="Google Shape;1181;p60"/>
          <p:cNvSpPr txBox="1"/>
          <p:nvPr/>
        </p:nvSpPr>
        <p:spPr>
          <a:xfrm>
            <a:off x="664975" y="35627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182" name="Google Shape;1182;p60"/>
          <p:cNvSpPr txBox="1"/>
          <p:nvPr/>
        </p:nvSpPr>
        <p:spPr>
          <a:xfrm>
            <a:off x="1375375" y="34727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1183" name="Google Shape;1183;p60"/>
          <p:cNvSpPr txBox="1"/>
          <p:nvPr/>
        </p:nvSpPr>
        <p:spPr>
          <a:xfrm>
            <a:off x="2738375" y="404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pic>
        <p:nvPicPr>
          <p:cNvPr id="1184" name="Google Shape;1184;p60"/>
          <p:cNvPicPr preferRelativeResize="0"/>
          <p:nvPr/>
        </p:nvPicPr>
        <p:blipFill rotWithShape="1">
          <a:blip r:embed="rId6">
            <a:alphaModFix/>
          </a:blip>
          <a:srcRect b="63521" l="22175" r="51906" t="27727"/>
          <a:stretch/>
        </p:blipFill>
        <p:spPr>
          <a:xfrm>
            <a:off x="346437" y="4173077"/>
            <a:ext cx="2029476" cy="91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60"/>
          <p:cNvPicPr preferRelativeResize="0"/>
          <p:nvPr/>
        </p:nvPicPr>
        <p:blipFill rotWithShape="1">
          <a:blip r:embed="rId3">
            <a:alphaModFix/>
          </a:blip>
          <a:srcRect b="72328" l="22937" r="52356" t="17550"/>
          <a:stretch/>
        </p:blipFill>
        <p:spPr>
          <a:xfrm>
            <a:off x="4384959" y="3208325"/>
            <a:ext cx="1672740" cy="91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6" name="Google Shape;1186;p60"/>
          <p:cNvCxnSpPr/>
          <p:nvPr/>
        </p:nvCxnSpPr>
        <p:spPr>
          <a:xfrm flipH="1" rot="10800000">
            <a:off x="3752900" y="3502150"/>
            <a:ext cx="88650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7" name="Google Shape;1187;p60"/>
          <p:cNvCxnSpPr/>
          <p:nvPr/>
        </p:nvCxnSpPr>
        <p:spPr>
          <a:xfrm flipH="1">
            <a:off x="2142700" y="4289925"/>
            <a:ext cx="7011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8" name="Google Shape;1188;p60"/>
          <p:cNvSpPr txBox="1"/>
          <p:nvPr/>
        </p:nvSpPr>
        <p:spPr>
          <a:xfrm>
            <a:off x="548025" y="46490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pic>
        <p:nvPicPr>
          <p:cNvPr id="1189" name="Google Shape;118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6064" y="2441300"/>
            <a:ext cx="1725707" cy="83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0" name="Google Shape;1190;p60"/>
          <p:cNvCxnSpPr/>
          <p:nvPr/>
        </p:nvCxnSpPr>
        <p:spPr>
          <a:xfrm flipH="1" rot="10800000">
            <a:off x="3231575" y="3118800"/>
            <a:ext cx="200400" cy="11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1" name="Google Shape;1191;p60"/>
          <p:cNvSpPr/>
          <p:nvPr/>
        </p:nvSpPr>
        <p:spPr>
          <a:xfrm>
            <a:off x="3539375" y="2903700"/>
            <a:ext cx="739500" cy="26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0"/>
          <p:cNvSpPr/>
          <p:nvPr/>
        </p:nvSpPr>
        <p:spPr>
          <a:xfrm>
            <a:off x="1436775" y="4723475"/>
            <a:ext cx="939000" cy="36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0"/>
          <p:cNvSpPr/>
          <p:nvPr/>
        </p:nvSpPr>
        <p:spPr>
          <a:xfrm>
            <a:off x="5263275" y="3713650"/>
            <a:ext cx="8232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0"/>
          <p:cNvSpPr txBox="1"/>
          <p:nvPr/>
        </p:nvSpPr>
        <p:spPr>
          <a:xfrm>
            <a:off x="2660250" y="2432388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⑨</a:t>
            </a:r>
            <a:endParaRPr/>
          </a:p>
        </p:txBody>
      </p:sp>
      <p:sp>
        <p:nvSpPr>
          <p:cNvPr id="1195" name="Google Shape;1195;p60"/>
          <p:cNvSpPr txBox="1"/>
          <p:nvPr/>
        </p:nvSpPr>
        <p:spPr>
          <a:xfrm>
            <a:off x="2660250" y="28077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⑩</a:t>
            </a:r>
            <a:endParaRPr/>
          </a:p>
        </p:txBody>
      </p:sp>
      <p:sp>
        <p:nvSpPr>
          <p:cNvPr id="1196" name="Google Shape;1196;p60"/>
          <p:cNvSpPr txBox="1"/>
          <p:nvPr/>
        </p:nvSpPr>
        <p:spPr>
          <a:xfrm>
            <a:off x="3449788" y="40247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⑪</a:t>
            </a:r>
            <a:endParaRPr/>
          </a:p>
        </p:txBody>
      </p:sp>
      <p:sp>
        <p:nvSpPr>
          <p:cNvPr id="1197" name="Google Shape;1197;p60"/>
          <p:cNvSpPr txBox="1"/>
          <p:nvPr/>
        </p:nvSpPr>
        <p:spPr>
          <a:xfrm>
            <a:off x="4429338" y="36764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⑫</a:t>
            </a:r>
            <a:endParaRPr/>
          </a:p>
        </p:txBody>
      </p:sp>
      <p:pic>
        <p:nvPicPr>
          <p:cNvPr id="1198" name="Google Shape;1198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6700" y="1697425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3" name="Google Shape;1203;p6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204" name="Google Shape;1204;p6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날짜 수정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영화 수정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 수정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-를 눌러 영화 제거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x를 눌러 시간 제거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수정이 완료되고, 상영시간표 조회 화면(ALL_04)으로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⑨ 수정이 취소되고, 상영시간표 조회 화면(ALL_04)으로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05" name="Google Shape;12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50" y="1373150"/>
            <a:ext cx="5127822" cy="40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61"/>
          <p:cNvPicPr preferRelativeResize="0"/>
          <p:nvPr/>
        </p:nvPicPr>
        <p:blipFill rotWithShape="1">
          <a:blip r:embed="rId4">
            <a:alphaModFix/>
          </a:blip>
          <a:srcRect b="72328" l="22937" r="52356" t="17550"/>
          <a:stretch/>
        </p:blipFill>
        <p:spPr>
          <a:xfrm>
            <a:off x="4724284" y="3306725"/>
            <a:ext cx="1672740" cy="91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61"/>
          <p:cNvPicPr preferRelativeResize="0"/>
          <p:nvPr/>
        </p:nvPicPr>
        <p:blipFill rotWithShape="1">
          <a:blip r:embed="rId5">
            <a:alphaModFix/>
          </a:blip>
          <a:srcRect b="62945" l="49520" r="23241" t="27367"/>
          <a:stretch/>
        </p:blipFill>
        <p:spPr>
          <a:xfrm>
            <a:off x="4332650" y="1872474"/>
            <a:ext cx="2064372" cy="985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61"/>
          <p:cNvSpPr/>
          <p:nvPr/>
        </p:nvSpPr>
        <p:spPr>
          <a:xfrm>
            <a:off x="5621350" y="3806750"/>
            <a:ext cx="8232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61"/>
          <p:cNvSpPr/>
          <p:nvPr/>
        </p:nvSpPr>
        <p:spPr>
          <a:xfrm>
            <a:off x="5379875" y="2448050"/>
            <a:ext cx="9138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61"/>
          <p:cNvSpPr txBox="1"/>
          <p:nvPr/>
        </p:nvSpPr>
        <p:spPr>
          <a:xfrm>
            <a:off x="1364200" y="2095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11" name="Google Shape;1211;p61"/>
          <p:cNvSpPr txBox="1"/>
          <p:nvPr/>
        </p:nvSpPr>
        <p:spPr>
          <a:xfrm>
            <a:off x="1718800" y="25464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212" name="Google Shape;1212;p61"/>
          <p:cNvSpPr txBox="1"/>
          <p:nvPr/>
        </p:nvSpPr>
        <p:spPr>
          <a:xfrm>
            <a:off x="2419450" y="26070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13" name="Google Shape;1213;p61"/>
          <p:cNvSpPr txBox="1"/>
          <p:nvPr/>
        </p:nvSpPr>
        <p:spPr>
          <a:xfrm>
            <a:off x="1718800" y="29956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214" name="Google Shape;1214;p61"/>
          <p:cNvSpPr txBox="1"/>
          <p:nvPr/>
        </p:nvSpPr>
        <p:spPr>
          <a:xfrm>
            <a:off x="4465350" y="2406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cxnSp>
        <p:nvCxnSpPr>
          <p:cNvPr id="1215" name="Google Shape;1215;p61"/>
          <p:cNvCxnSpPr/>
          <p:nvPr/>
        </p:nvCxnSpPr>
        <p:spPr>
          <a:xfrm flipH="1" rot="10800000">
            <a:off x="3683575" y="3709775"/>
            <a:ext cx="1194900" cy="13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6" name="Google Shape;1216;p61"/>
          <p:cNvSpPr txBox="1"/>
          <p:nvPr/>
        </p:nvSpPr>
        <p:spPr>
          <a:xfrm>
            <a:off x="1018150" y="25464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17" name="Google Shape;1217;p61"/>
          <p:cNvSpPr txBox="1"/>
          <p:nvPr/>
        </p:nvSpPr>
        <p:spPr>
          <a:xfrm>
            <a:off x="2644488" y="48027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cxnSp>
        <p:nvCxnSpPr>
          <p:cNvPr id="1218" name="Google Shape;1218;p61"/>
          <p:cNvCxnSpPr/>
          <p:nvPr/>
        </p:nvCxnSpPr>
        <p:spPr>
          <a:xfrm flipH="1" rot="10800000">
            <a:off x="3010438" y="2324000"/>
            <a:ext cx="1531500" cy="26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9" name="Google Shape;1219;p61"/>
          <p:cNvSpPr txBox="1"/>
          <p:nvPr/>
        </p:nvSpPr>
        <p:spPr>
          <a:xfrm>
            <a:off x="3398263" y="47075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sp>
        <p:nvSpPr>
          <p:cNvPr id="1220" name="Google Shape;1220;p61"/>
          <p:cNvSpPr txBox="1"/>
          <p:nvPr/>
        </p:nvSpPr>
        <p:spPr>
          <a:xfrm>
            <a:off x="4789838" y="38067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⑨</a:t>
            </a:r>
            <a:endParaRPr/>
          </a:p>
        </p:txBody>
      </p:sp>
      <p:sp>
        <p:nvSpPr>
          <p:cNvPr id="1221" name="Google Shape;1221;p61"/>
          <p:cNvSpPr/>
          <p:nvPr/>
        </p:nvSpPr>
        <p:spPr>
          <a:xfrm>
            <a:off x="747175" y="1326500"/>
            <a:ext cx="5270400" cy="4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2" name="Google Shape;122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825" y="1443425"/>
            <a:ext cx="581050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p1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4,</a:t>
                      </a:r>
                      <a:br>
                        <a:rPr lang="ko-KR"/>
                      </a:br>
                      <a:r>
                        <a:rPr lang="ko-KR">
                          <a:solidFill>
                            <a:srgbClr val="000000"/>
                          </a:solidFill>
                        </a:rPr>
                        <a:t>4.1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랭킹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62" name="Google Shape;162;p1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관리자 권한이 있는 경우 ‘관리자페이지’ 표시, 회원 목록 조회 화면(ADM_01_01)으로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</a:t>
                      </a:r>
                      <a:r>
                        <a:rPr lang="ko-KR" sz="1000"/>
                        <a:t> 로그인 한 경우 ‘로그아웃’  표시, ‘로그아웃 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초기화면(ALL_00)으로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해당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검색된 게시글이 하단에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아무것도 입력안하고 검색한 경우 ‘검색어를 입력해주세요’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해당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⑧ 관리자 권한이 있는 경우 ‘영화등록’ 표시, 영화 등록 화면(ADM_02_01)으로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⑨ 해당 페이지로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5" y="1451425"/>
            <a:ext cx="6168576" cy="383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942975" y="2120800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842950" y="24859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5114925" y="2120800"/>
            <a:ext cx="295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67" name="Google Shape;167;p17"/>
          <p:cNvSpPr txBox="1"/>
          <p:nvPr/>
        </p:nvSpPr>
        <p:spPr>
          <a:xfrm>
            <a:off x="2148500" y="4804575"/>
            <a:ext cx="314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25" y="1451425"/>
            <a:ext cx="1033550" cy="1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353650"/>
            <a:ext cx="6480726" cy="40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6">
            <a:alphaModFix/>
          </a:blip>
          <a:srcRect b="94498" l="0" r="0" t="0"/>
          <a:stretch/>
        </p:blipFill>
        <p:spPr>
          <a:xfrm>
            <a:off x="179850" y="1382600"/>
            <a:ext cx="6480726" cy="31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5626875" y="1241450"/>
            <a:ext cx="366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5702625" y="1325000"/>
            <a:ext cx="5190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6221625" y="1325000"/>
            <a:ext cx="4389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6137300" y="1213700"/>
            <a:ext cx="43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②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 rotWithShape="1">
          <a:blip r:embed="rId7">
            <a:alphaModFix/>
          </a:blip>
          <a:srcRect b="72967" l="23918" r="51852" t="18149"/>
          <a:stretch/>
        </p:blipFill>
        <p:spPr>
          <a:xfrm>
            <a:off x="4571991" y="2787625"/>
            <a:ext cx="1877256" cy="92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7"/>
          <p:cNvCxnSpPr>
            <a:stCxn id="174" idx="2"/>
          </p:cNvCxnSpPr>
          <p:nvPr/>
        </p:nvCxnSpPr>
        <p:spPr>
          <a:xfrm flipH="1">
            <a:off x="6147350" y="1578800"/>
            <a:ext cx="20940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17"/>
          <p:cNvSpPr txBox="1"/>
          <p:nvPr/>
        </p:nvSpPr>
        <p:spPr>
          <a:xfrm>
            <a:off x="4401025" y="3125475"/>
            <a:ext cx="371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78" name="Google Shape;178;p17"/>
          <p:cNvSpPr txBox="1"/>
          <p:nvPr/>
        </p:nvSpPr>
        <p:spPr>
          <a:xfrm>
            <a:off x="5387475" y="3111838"/>
            <a:ext cx="1149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4498350" y="2800300"/>
            <a:ext cx="2002800" cy="92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5174925" y="2070063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2569200" y="2225800"/>
            <a:ext cx="32577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17"/>
          <p:cNvCxnSpPr/>
          <p:nvPr/>
        </p:nvCxnSpPr>
        <p:spPr>
          <a:xfrm rot="10800000">
            <a:off x="4674375" y="1737125"/>
            <a:ext cx="74730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17"/>
          <p:cNvSpPr/>
          <p:nvPr/>
        </p:nvSpPr>
        <p:spPr>
          <a:xfrm>
            <a:off x="2570200" y="1080700"/>
            <a:ext cx="2202300" cy="9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2764038" y="1145350"/>
            <a:ext cx="640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2864688" y="1545950"/>
            <a:ext cx="438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869175" y="2034975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1943900" y="4728375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⑨</a:t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1943900" y="5047575"/>
            <a:ext cx="3257700" cy="2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179850" y="1347950"/>
            <a:ext cx="54471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 txBox="1"/>
          <p:nvPr/>
        </p:nvSpPr>
        <p:spPr>
          <a:xfrm>
            <a:off x="2643900" y="104460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91" name="Google Shape;191;p17"/>
          <p:cNvSpPr txBox="1"/>
          <p:nvPr/>
        </p:nvSpPr>
        <p:spPr>
          <a:xfrm>
            <a:off x="2643900" y="1523350"/>
            <a:ext cx="519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5515200" y="3265650"/>
            <a:ext cx="934200" cy="45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7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2642500" y="1172252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 txBox="1"/>
          <p:nvPr/>
        </p:nvSpPr>
        <p:spPr>
          <a:xfrm>
            <a:off x="2643900" y="1054175"/>
            <a:ext cx="519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95" name="Google Shape;195;p17"/>
          <p:cNvSpPr txBox="1"/>
          <p:nvPr/>
        </p:nvSpPr>
        <p:spPr>
          <a:xfrm>
            <a:off x="2611650" y="1511750"/>
            <a:ext cx="519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4625" y="1406600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" name="Google Shape;1227;p6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사진을 업로드한 경우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해당 사진이 표시됨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모두 입력, 선택한 경우 ‘등록 하시겠습니까?’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기프티콘이 등록된 후 기프티콘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ALL_06_01)으로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기프티콘 등록이 취소되고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ALL_06_01)으로 이동</a:t>
                      </a:r>
                      <a:r>
                        <a:rPr lang="ko-KR" sz="1000"/>
                        <a:t>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28" name="Google Shape;12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25" y="1415875"/>
            <a:ext cx="5649600" cy="396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9" name="Google Shape;1229;p6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230" name="Google Shape;1230;p62"/>
          <p:cNvSpPr txBox="1"/>
          <p:nvPr/>
        </p:nvSpPr>
        <p:spPr>
          <a:xfrm>
            <a:off x="3369013" y="3877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31" name="Google Shape;1231;p62"/>
          <p:cNvSpPr txBox="1"/>
          <p:nvPr/>
        </p:nvSpPr>
        <p:spPr>
          <a:xfrm>
            <a:off x="2911650" y="4832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1232" name="Google Shape;1232;p62"/>
          <p:cNvCxnSpPr/>
          <p:nvPr/>
        </p:nvCxnSpPr>
        <p:spPr>
          <a:xfrm rot="10800000">
            <a:off x="2513575" y="4499875"/>
            <a:ext cx="452700" cy="4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3" name="Google Shape;123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63" y="4099750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62"/>
          <p:cNvSpPr txBox="1"/>
          <p:nvPr/>
        </p:nvSpPr>
        <p:spPr>
          <a:xfrm>
            <a:off x="818963" y="4476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1235" name="Google Shape;1235;p62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6" name="Google Shape;123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225" y="4147500"/>
            <a:ext cx="1769700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62"/>
          <p:cNvSpPr/>
          <p:nvPr/>
        </p:nvSpPr>
        <p:spPr>
          <a:xfrm>
            <a:off x="1726775" y="2366075"/>
            <a:ext cx="1602600" cy="12138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62"/>
          <p:cNvSpPr/>
          <p:nvPr/>
        </p:nvSpPr>
        <p:spPr>
          <a:xfrm>
            <a:off x="1643575" y="45698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62"/>
          <p:cNvSpPr/>
          <p:nvPr/>
        </p:nvSpPr>
        <p:spPr>
          <a:xfrm>
            <a:off x="5457825" y="46291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62"/>
          <p:cNvSpPr txBox="1"/>
          <p:nvPr/>
        </p:nvSpPr>
        <p:spPr>
          <a:xfrm>
            <a:off x="3565950" y="4809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41" name="Google Shape;1241;p62"/>
          <p:cNvSpPr txBox="1"/>
          <p:nvPr/>
        </p:nvSpPr>
        <p:spPr>
          <a:xfrm>
            <a:off x="4637350" y="4569800"/>
            <a:ext cx="354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242" name="Google Shape;1242;p62"/>
          <p:cNvSpPr/>
          <p:nvPr/>
        </p:nvSpPr>
        <p:spPr>
          <a:xfrm>
            <a:off x="506025" y="1423300"/>
            <a:ext cx="5649600" cy="34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3" name="Google Shape;124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075" y="2894063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62"/>
          <p:cNvSpPr/>
          <p:nvPr/>
        </p:nvSpPr>
        <p:spPr>
          <a:xfrm>
            <a:off x="4024000" y="2877275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5" name="Google Shape;1245;p62"/>
          <p:cNvCxnSpPr>
            <a:stCxn id="1231" idx="3"/>
          </p:cNvCxnSpPr>
          <p:nvPr/>
        </p:nvCxnSpPr>
        <p:spPr>
          <a:xfrm flipH="1" rot="10800000">
            <a:off x="3266250" y="36592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" name="Google Shape;1250;p6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수정, 선택한 경우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기프티콘이 수정된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기프티콘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기프티콘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51" name="Google Shape;12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80" y="1407250"/>
            <a:ext cx="5681570" cy="390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2" name="Google Shape;1252;p6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253" name="Google Shape;1253;p63"/>
          <p:cNvSpPr/>
          <p:nvPr/>
        </p:nvSpPr>
        <p:spPr>
          <a:xfrm>
            <a:off x="1822350" y="3362625"/>
            <a:ext cx="3371100" cy="11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3"/>
          <p:cNvSpPr txBox="1"/>
          <p:nvPr/>
        </p:nvSpPr>
        <p:spPr>
          <a:xfrm>
            <a:off x="2746613" y="4762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55" name="Google Shape;1255;p63"/>
          <p:cNvSpPr txBox="1"/>
          <p:nvPr/>
        </p:nvSpPr>
        <p:spPr>
          <a:xfrm>
            <a:off x="740638" y="4264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256" name="Google Shape;125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50" y="3944575"/>
            <a:ext cx="1718325" cy="73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7" name="Google Shape;1257;p63"/>
          <p:cNvCxnSpPr/>
          <p:nvPr/>
        </p:nvCxnSpPr>
        <p:spPr>
          <a:xfrm rot="10800000">
            <a:off x="2458963" y="44998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8" name="Google Shape;125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780" y="3595125"/>
            <a:ext cx="1652596" cy="73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9" name="Google Shape;1259;p63"/>
          <p:cNvCxnSpPr>
            <a:stCxn id="1260" idx="3"/>
          </p:cNvCxnSpPr>
          <p:nvPr/>
        </p:nvCxnSpPr>
        <p:spPr>
          <a:xfrm flipH="1" rot="10800000">
            <a:off x="4059163" y="4388425"/>
            <a:ext cx="6819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1" name="Google Shape;1261;p63"/>
          <p:cNvSpPr/>
          <p:nvPr/>
        </p:nvSpPr>
        <p:spPr>
          <a:xfrm>
            <a:off x="1822350" y="2523100"/>
            <a:ext cx="1602600" cy="730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3"/>
          <p:cNvSpPr/>
          <p:nvPr/>
        </p:nvSpPr>
        <p:spPr>
          <a:xfrm>
            <a:off x="1643500" y="438842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63"/>
          <p:cNvSpPr/>
          <p:nvPr/>
        </p:nvSpPr>
        <p:spPr>
          <a:xfrm>
            <a:off x="5546800" y="40342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63"/>
          <p:cNvSpPr txBox="1"/>
          <p:nvPr/>
        </p:nvSpPr>
        <p:spPr>
          <a:xfrm>
            <a:off x="4698280" y="3846800"/>
            <a:ext cx="508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65" name="Google Shape;1265;p63"/>
          <p:cNvSpPr/>
          <p:nvPr/>
        </p:nvSpPr>
        <p:spPr>
          <a:xfrm>
            <a:off x="594375" y="1407250"/>
            <a:ext cx="5681700" cy="36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63"/>
          <p:cNvSpPr txBox="1"/>
          <p:nvPr/>
        </p:nvSpPr>
        <p:spPr>
          <a:xfrm>
            <a:off x="3463063" y="4762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267" name="Google Shape;126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8" name="Google Shape;1268;p63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63"/>
          <p:cNvSpPr/>
          <p:nvPr/>
        </p:nvSpPr>
        <p:spPr>
          <a:xfrm>
            <a:off x="4161875" y="2734938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63"/>
          <p:cNvSpPr txBox="1"/>
          <p:nvPr/>
        </p:nvSpPr>
        <p:spPr>
          <a:xfrm>
            <a:off x="777100" y="4119975"/>
            <a:ext cx="2817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5" name="Google Shape;1275;p6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입력한 경우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공지사항이 등록된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등록이 취소되고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</a:t>
                      </a:r>
                      <a:r>
                        <a:rPr lang="ko-KR" sz="1000"/>
                        <a:t>으로 이동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76" name="Google Shape;12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75" y="1439000"/>
            <a:ext cx="5681700" cy="3862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77" name="Google Shape;1277;p6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278" name="Google Shape;1278;p64"/>
          <p:cNvCxnSpPr/>
          <p:nvPr/>
        </p:nvCxnSpPr>
        <p:spPr>
          <a:xfrm rot="10800000">
            <a:off x="2729263" y="4569175"/>
            <a:ext cx="29880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9" name="Google Shape;1279;p64"/>
          <p:cNvSpPr txBox="1"/>
          <p:nvPr/>
        </p:nvSpPr>
        <p:spPr>
          <a:xfrm>
            <a:off x="2994463" y="4807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1280" name="Google Shape;1280;p64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1" name="Google Shape;1281;p64"/>
          <p:cNvSpPr/>
          <p:nvPr/>
        </p:nvSpPr>
        <p:spPr>
          <a:xfrm>
            <a:off x="1835225" y="2420700"/>
            <a:ext cx="3478200" cy="23007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64"/>
          <p:cNvSpPr/>
          <p:nvPr/>
        </p:nvSpPr>
        <p:spPr>
          <a:xfrm>
            <a:off x="594375" y="1456150"/>
            <a:ext cx="56817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3" name="Google Shape;128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88" y="4007325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64"/>
          <p:cNvSpPr txBox="1"/>
          <p:nvPr/>
        </p:nvSpPr>
        <p:spPr>
          <a:xfrm>
            <a:off x="1030373" y="4395825"/>
            <a:ext cx="298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85" name="Google Shape;1285;p64"/>
          <p:cNvSpPr txBox="1"/>
          <p:nvPr/>
        </p:nvSpPr>
        <p:spPr>
          <a:xfrm>
            <a:off x="3684625" y="4830525"/>
            <a:ext cx="354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286" name="Google Shape;1286;p64"/>
          <p:cNvSpPr/>
          <p:nvPr/>
        </p:nvSpPr>
        <p:spPr>
          <a:xfrm>
            <a:off x="1835225" y="44913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7" name="Google Shape;128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187" y="4007325"/>
            <a:ext cx="1766437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64"/>
          <p:cNvSpPr/>
          <p:nvPr/>
        </p:nvSpPr>
        <p:spPr>
          <a:xfrm>
            <a:off x="5360650" y="44913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9" name="Google Shape;128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0" name="Google Shape;1290;p64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1" name="Google Shape;1291;p64"/>
          <p:cNvSpPr txBox="1"/>
          <p:nvPr/>
        </p:nvSpPr>
        <p:spPr>
          <a:xfrm>
            <a:off x="4510050" y="4437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92" name="Google Shape;1292;p64"/>
          <p:cNvSpPr/>
          <p:nvPr/>
        </p:nvSpPr>
        <p:spPr>
          <a:xfrm>
            <a:off x="4161875" y="2759313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" name="Google Shape;1297;p6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입력한 경우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공지사항이 수정된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공지사항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98" name="Google Shape;12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75" y="1456150"/>
            <a:ext cx="5681700" cy="387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9" name="Google Shape;1299;p6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300" name="Google Shape;1300;p65"/>
          <p:cNvCxnSpPr/>
          <p:nvPr/>
        </p:nvCxnSpPr>
        <p:spPr>
          <a:xfrm rot="10800000">
            <a:off x="2458963" y="45930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65"/>
          <p:cNvSpPr txBox="1"/>
          <p:nvPr/>
        </p:nvSpPr>
        <p:spPr>
          <a:xfrm>
            <a:off x="2980988" y="482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1302" name="Google Shape;1302;p65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3" name="Google Shape;1303;p65"/>
          <p:cNvSpPr/>
          <p:nvPr/>
        </p:nvSpPr>
        <p:spPr>
          <a:xfrm>
            <a:off x="594375" y="1456150"/>
            <a:ext cx="56817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65"/>
          <p:cNvSpPr/>
          <p:nvPr/>
        </p:nvSpPr>
        <p:spPr>
          <a:xfrm>
            <a:off x="1814175" y="2495800"/>
            <a:ext cx="3444600" cy="22689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5" name="Google Shape;130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12" y="4081294"/>
            <a:ext cx="1733550" cy="766279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65"/>
          <p:cNvSpPr txBox="1"/>
          <p:nvPr/>
        </p:nvSpPr>
        <p:spPr>
          <a:xfrm>
            <a:off x="734299" y="4477833"/>
            <a:ext cx="354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307" name="Google Shape;1307;p65"/>
          <p:cNvSpPr txBox="1"/>
          <p:nvPr/>
        </p:nvSpPr>
        <p:spPr>
          <a:xfrm>
            <a:off x="3597049" y="4822055"/>
            <a:ext cx="354600" cy="308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308" name="Google Shape;130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950" y="4100840"/>
            <a:ext cx="1733550" cy="76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5"/>
          <p:cNvSpPr/>
          <p:nvPr/>
        </p:nvSpPr>
        <p:spPr>
          <a:xfrm>
            <a:off x="1584800" y="45346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65"/>
          <p:cNvSpPr/>
          <p:nvPr/>
        </p:nvSpPr>
        <p:spPr>
          <a:xfrm>
            <a:off x="5635950" y="45930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1" name="Google Shape;131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2" name="Google Shape;1312;p65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65"/>
          <p:cNvSpPr txBox="1"/>
          <p:nvPr/>
        </p:nvSpPr>
        <p:spPr>
          <a:xfrm>
            <a:off x="4775225" y="44941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314" name="Google Shape;1314;p65"/>
          <p:cNvSpPr/>
          <p:nvPr/>
        </p:nvSpPr>
        <p:spPr>
          <a:xfrm>
            <a:off x="4161875" y="2759313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2" y="1373150"/>
            <a:ext cx="6358850" cy="3116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0" name="Google Shape;1320;p6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게시글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321" name="Google Shape;1321;p6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</a:t>
                      </a:r>
                      <a:r>
                        <a:rPr lang="ko-KR" sz="1000"/>
                        <a:t>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</a:t>
                      </a:r>
                      <a:r>
                        <a:rPr lang="ko-KR" sz="1000"/>
                        <a:t> 등록되고 습득물 상세보기 화면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ALL_08_02)으로이동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등록이 취소되고  습득물 조회 화면(ALL_08_01)으로이동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322" name="Google Shape;1322;p66"/>
          <p:cNvSpPr txBox="1"/>
          <p:nvPr/>
        </p:nvSpPr>
        <p:spPr>
          <a:xfrm>
            <a:off x="1547638" y="1936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323" name="Google Shape;1323;p66"/>
          <p:cNvSpPr txBox="1"/>
          <p:nvPr/>
        </p:nvSpPr>
        <p:spPr>
          <a:xfrm>
            <a:off x="5003363" y="4024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324" name="Google Shape;1324;p66"/>
          <p:cNvSpPr txBox="1"/>
          <p:nvPr/>
        </p:nvSpPr>
        <p:spPr>
          <a:xfrm>
            <a:off x="5979763" y="3843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325" name="Google Shape;13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513" y="3492975"/>
            <a:ext cx="1724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191" y="2392475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7" name="Google Shape;1327;p66"/>
          <p:cNvCxnSpPr/>
          <p:nvPr/>
        </p:nvCxnSpPr>
        <p:spPr>
          <a:xfrm rot="10800000">
            <a:off x="4540125" y="37224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8" name="Google Shape;1328;p66"/>
          <p:cNvCxnSpPr/>
          <p:nvPr/>
        </p:nvCxnSpPr>
        <p:spPr>
          <a:xfrm rot="10800000">
            <a:off x="5612863" y="3237475"/>
            <a:ext cx="366900" cy="6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29" name="Google Shape;132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75" y="1434250"/>
            <a:ext cx="1047600" cy="2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13" y="1373150"/>
            <a:ext cx="6480725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66"/>
          <p:cNvSpPr/>
          <p:nvPr/>
        </p:nvSpPr>
        <p:spPr>
          <a:xfrm>
            <a:off x="23563" y="1307575"/>
            <a:ext cx="6792600" cy="63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66"/>
          <p:cNvSpPr/>
          <p:nvPr/>
        </p:nvSpPr>
        <p:spPr>
          <a:xfrm>
            <a:off x="3210250" y="3843875"/>
            <a:ext cx="7881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66"/>
          <p:cNvSpPr/>
          <p:nvPr/>
        </p:nvSpPr>
        <p:spPr>
          <a:xfrm>
            <a:off x="4869425" y="4776625"/>
            <a:ext cx="7881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4" name="Google Shape;1334;p66"/>
          <p:cNvCxnSpPr/>
          <p:nvPr/>
        </p:nvCxnSpPr>
        <p:spPr>
          <a:xfrm flipH="1" rot="10800000">
            <a:off x="1221725" y="4006150"/>
            <a:ext cx="10905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5" name="Google Shape;1335;p66"/>
          <p:cNvCxnSpPr/>
          <p:nvPr/>
        </p:nvCxnSpPr>
        <p:spPr>
          <a:xfrm flipH="1" rot="10800000">
            <a:off x="2008850" y="4621125"/>
            <a:ext cx="20253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6" name="Google Shape;1336;p66"/>
          <p:cNvSpPr txBox="1"/>
          <p:nvPr/>
        </p:nvSpPr>
        <p:spPr>
          <a:xfrm>
            <a:off x="771475" y="41549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66"/>
          <p:cNvSpPr txBox="1"/>
          <p:nvPr/>
        </p:nvSpPr>
        <p:spPr>
          <a:xfrm>
            <a:off x="678875" y="44135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1338" name="Google Shape;1338;p66"/>
          <p:cNvSpPr txBox="1"/>
          <p:nvPr/>
        </p:nvSpPr>
        <p:spPr>
          <a:xfrm>
            <a:off x="1343863" y="44796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1339" name="Google Shape;1339;p66"/>
          <p:cNvSpPr txBox="1"/>
          <p:nvPr/>
        </p:nvSpPr>
        <p:spPr>
          <a:xfrm>
            <a:off x="4185525" y="4545200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1340" name="Google Shape;1340;p66"/>
          <p:cNvSpPr txBox="1"/>
          <p:nvPr/>
        </p:nvSpPr>
        <p:spPr>
          <a:xfrm>
            <a:off x="2489200" y="36644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341" name="Google Shape;1341;p66"/>
          <p:cNvSpPr/>
          <p:nvPr/>
        </p:nvSpPr>
        <p:spPr>
          <a:xfrm>
            <a:off x="771475" y="2495800"/>
            <a:ext cx="4935300" cy="1878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2" name="Google Shape;1342;p66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4179275" y="2727200"/>
            <a:ext cx="1681500" cy="71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66"/>
          <p:cNvSpPr/>
          <p:nvPr/>
        </p:nvSpPr>
        <p:spPr>
          <a:xfrm>
            <a:off x="4177950" y="2727200"/>
            <a:ext cx="1625100" cy="71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4" name="Google Shape;1344;p66"/>
          <p:cNvCxnSpPr>
            <a:stCxn id="1338" idx="1"/>
          </p:cNvCxnSpPr>
          <p:nvPr/>
        </p:nvCxnSpPr>
        <p:spPr>
          <a:xfrm flipH="1" rot="10800000">
            <a:off x="1343863" y="3270675"/>
            <a:ext cx="2982000" cy="13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Google Shape;13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25" y="1573350"/>
            <a:ext cx="6343874" cy="30891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0" name="Google Shape;1350;p6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351" name="Google Shape;1351;p6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수정이 완료되고 습득물 상세보기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수정이 취소되고 </a:t>
                      </a:r>
                      <a:r>
                        <a:rPr lang="ko-KR" sz="1000"/>
                        <a:t>습득물 상세보기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352" name="Google Shape;1352;p67"/>
          <p:cNvSpPr txBox="1"/>
          <p:nvPr/>
        </p:nvSpPr>
        <p:spPr>
          <a:xfrm>
            <a:off x="1133425" y="2416450"/>
            <a:ext cx="354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353" name="Google Shape;1353;p67"/>
          <p:cNvSpPr txBox="1"/>
          <p:nvPr/>
        </p:nvSpPr>
        <p:spPr>
          <a:xfrm>
            <a:off x="2113663" y="3802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354" name="Google Shape;1354;p67"/>
          <p:cNvSpPr txBox="1"/>
          <p:nvPr/>
        </p:nvSpPr>
        <p:spPr>
          <a:xfrm>
            <a:off x="3169888" y="44121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355" name="Google Shape;13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141" y="3903700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6" name="Google Shape;1356;p67"/>
          <p:cNvCxnSpPr/>
          <p:nvPr/>
        </p:nvCxnSpPr>
        <p:spPr>
          <a:xfrm flipH="1" rot="10800000">
            <a:off x="2234813" y="3873175"/>
            <a:ext cx="52800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7" name="Google Shape;1357;p67"/>
          <p:cNvCxnSpPr>
            <a:endCxn id="1355" idx="1"/>
          </p:cNvCxnSpPr>
          <p:nvPr/>
        </p:nvCxnSpPr>
        <p:spPr>
          <a:xfrm flipH="1" rot="10800000">
            <a:off x="3280841" y="4303750"/>
            <a:ext cx="11883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8" name="Google Shape;135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25" y="1623375"/>
            <a:ext cx="1047600" cy="2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500" y="1373150"/>
            <a:ext cx="6480724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67"/>
          <p:cNvSpPr/>
          <p:nvPr/>
        </p:nvSpPr>
        <p:spPr>
          <a:xfrm>
            <a:off x="23563" y="1307575"/>
            <a:ext cx="6792600" cy="63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67"/>
          <p:cNvSpPr/>
          <p:nvPr/>
        </p:nvSpPr>
        <p:spPr>
          <a:xfrm>
            <a:off x="2736400" y="3787750"/>
            <a:ext cx="7881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67"/>
          <p:cNvSpPr/>
          <p:nvPr/>
        </p:nvSpPr>
        <p:spPr>
          <a:xfrm>
            <a:off x="4528050" y="4761625"/>
            <a:ext cx="7881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3" name="Google Shape;1363;p67"/>
          <p:cNvCxnSpPr/>
          <p:nvPr/>
        </p:nvCxnSpPr>
        <p:spPr>
          <a:xfrm flipH="1" rot="10800000">
            <a:off x="1090525" y="4030550"/>
            <a:ext cx="713400" cy="4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4" name="Google Shape;1364;p67"/>
          <p:cNvCxnSpPr/>
          <p:nvPr/>
        </p:nvCxnSpPr>
        <p:spPr>
          <a:xfrm flipH="1" rot="10800000">
            <a:off x="1951475" y="4571725"/>
            <a:ext cx="1722000" cy="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5" name="Google Shape;1365;p67"/>
          <p:cNvSpPr txBox="1"/>
          <p:nvPr/>
        </p:nvSpPr>
        <p:spPr>
          <a:xfrm>
            <a:off x="841925" y="4111000"/>
            <a:ext cx="467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366" name="Google Shape;1366;p67"/>
          <p:cNvSpPr txBox="1"/>
          <p:nvPr/>
        </p:nvSpPr>
        <p:spPr>
          <a:xfrm>
            <a:off x="1871700" y="3725500"/>
            <a:ext cx="467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②</a:t>
            </a: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1367" name="Google Shape;1367;p67"/>
          <p:cNvSpPr txBox="1"/>
          <p:nvPr/>
        </p:nvSpPr>
        <p:spPr>
          <a:xfrm>
            <a:off x="1688475" y="4520725"/>
            <a:ext cx="467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368" name="Google Shape;1368;p67"/>
          <p:cNvSpPr/>
          <p:nvPr/>
        </p:nvSpPr>
        <p:spPr>
          <a:xfrm>
            <a:off x="729125" y="2495800"/>
            <a:ext cx="4878300" cy="18081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67"/>
          <p:cNvSpPr txBox="1"/>
          <p:nvPr/>
        </p:nvSpPr>
        <p:spPr>
          <a:xfrm>
            <a:off x="3641300" y="4662450"/>
            <a:ext cx="467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1370" name="Google Shape;1370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3925" y="2625900"/>
            <a:ext cx="1772125" cy="68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1" name="Google Shape;1371;p67"/>
          <p:cNvCxnSpPr/>
          <p:nvPr/>
        </p:nvCxnSpPr>
        <p:spPr>
          <a:xfrm flipH="1" rot="10800000">
            <a:off x="1075625" y="3320800"/>
            <a:ext cx="753000" cy="11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2" name="Google Shape;1372;p67"/>
          <p:cNvSpPr/>
          <p:nvPr/>
        </p:nvSpPr>
        <p:spPr>
          <a:xfrm>
            <a:off x="1688475" y="2558300"/>
            <a:ext cx="1952700" cy="80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3825" y="3440250"/>
            <a:ext cx="1772125" cy="7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67"/>
          <p:cNvSpPr/>
          <p:nvPr/>
        </p:nvSpPr>
        <p:spPr>
          <a:xfrm>
            <a:off x="2736400" y="3794513"/>
            <a:ext cx="7881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67"/>
          <p:cNvSpPr/>
          <p:nvPr/>
        </p:nvSpPr>
        <p:spPr>
          <a:xfrm>
            <a:off x="1876113" y="3725500"/>
            <a:ext cx="788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1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20.01.04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4.2.6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ALL_03_02(1)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02" name="Google Shape;202;p1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영화 랭킹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 관리자 권한이 있는 경우 ‘영화수정’ 표시, 영화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 권한이 있는 경우 ‘영화삭제’ 표시,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해당 영화정보가 삭제되고, 영화 랭킹 조회 화면(ALL_03_01)으로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03" name="Google Shape;203;p18"/>
          <p:cNvPicPr preferRelativeResize="0"/>
          <p:nvPr/>
        </p:nvPicPr>
        <p:blipFill rotWithShape="1">
          <a:blip r:embed="rId3">
            <a:alphaModFix/>
          </a:blip>
          <a:srcRect b="54777" l="0" r="0" t="0"/>
          <a:stretch/>
        </p:blipFill>
        <p:spPr>
          <a:xfrm>
            <a:off x="557225" y="1500200"/>
            <a:ext cx="5886450" cy="380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 txBox="1"/>
          <p:nvPr/>
        </p:nvSpPr>
        <p:spPr>
          <a:xfrm>
            <a:off x="3056400" y="4757725"/>
            <a:ext cx="34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3665100" y="4757725"/>
            <a:ext cx="830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206" name="Google Shape;206;p18"/>
          <p:cNvCxnSpPr/>
          <p:nvPr/>
        </p:nvCxnSpPr>
        <p:spPr>
          <a:xfrm flipH="1" rot="10800000">
            <a:off x="4342250" y="4759675"/>
            <a:ext cx="22980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7" name="Google Shape;207;p18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4495805" y="4007851"/>
            <a:ext cx="1656144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 txBox="1"/>
          <p:nvPr/>
        </p:nvSpPr>
        <p:spPr>
          <a:xfrm>
            <a:off x="2285925" y="4759675"/>
            <a:ext cx="377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①</a:t>
            </a:r>
            <a:endParaRPr/>
          </a:p>
        </p:txBody>
      </p:sp>
      <p:pic>
        <p:nvPicPr>
          <p:cNvPr id="209" name="Google Shape;2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73" y="1537625"/>
            <a:ext cx="1033564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6">
            <a:alphaModFix/>
          </a:blip>
          <a:srcRect b="54394" l="0" r="0" t="0"/>
          <a:stretch/>
        </p:blipFill>
        <p:spPr>
          <a:xfrm>
            <a:off x="179500" y="1373150"/>
            <a:ext cx="6480726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8"/>
          <p:cNvSpPr/>
          <p:nvPr/>
        </p:nvSpPr>
        <p:spPr>
          <a:xfrm>
            <a:off x="145813" y="1286050"/>
            <a:ext cx="65481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 txBox="1"/>
          <p:nvPr/>
        </p:nvSpPr>
        <p:spPr>
          <a:xfrm>
            <a:off x="2022725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213" name="Google Shape;213;p18"/>
          <p:cNvSpPr txBox="1"/>
          <p:nvPr/>
        </p:nvSpPr>
        <p:spPr>
          <a:xfrm>
            <a:off x="2843913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3593075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 rotWithShape="1">
          <a:blip r:embed="rId7">
            <a:alphaModFix/>
          </a:blip>
          <a:srcRect b="73151" l="50913" r="24823" t="18065"/>
          <a:stretch/>
        </p:blipFill>
        <p:spPr>
          <a:xfrm>
            <a:off x="4103175" y="2977575"/>
            <a:ext cx="2340498" cy="1136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18"/>
          <p:cNvCxnSpPr/>
          <p:nvPr/>
        </p:nvCxnSpPr>
        <p:spPr>
          <a:xfrm flipH="1" rot="10800000">
            <a:off x="4242225" y="4114300"/>
            <a:ext cx="416100" cy="10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18"/>
          <p:cNvSpPr/>
          <p:nvPr/>
        </p:nvSpPr>
        <p:spPr>
          <a:xfrm>
            <a:off x="5291425" y="3612400"/>
            <a:ext cx="11523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 txBox="1"/>
          <p:nvPr/>
        </p:nvSpPr>
        <p:spPr>
          <a:xfrm>
            <a:off x="3970475" y="3429750"/>
            <a:ext cx="3714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219" name="Google Shape;2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8500" y="1488125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4.2.1, 4.2.2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4.2.3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ALL_03_02(2)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25" name="Google Shape;225;p19"/>
          <p:cNvGraphicFramePr/>
          <p:nvPr/>
        </p:nvGraphicFramePr>
        <p:xfrm>
          <a:off x="179512" y="9769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로그인 하지 않은 경우 ‘로그인 후 이용해주세요’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로그인 한 경우 등록한 한줄평이 댓글 상단에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로그인 화면(ALL_02)으로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본인이 작성한 한줄평인 경우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수정 모달창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⑧ 수정 후 해당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⑨ 본인이 작성한 한줄평인 경우 표시, ‘삭제하시겠습니까?’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⑩ 삭제 후 해당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⑪ 로그인 하지 않은 경우 ‘ 로그인 후 이용해주세요’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로그인을 하고 다른회원이 작성한 한줄평인 경우 표시, 신고화면(USR_04)으로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6" name="Google Shape;226;p19"/>
          <p:cNvSpPr txBox="1"/>
          <p:nvPr/>
        </p:nvSpPr>
        <p:spPr>
          <a:xfrm>
            <a:off x="4224613" y="1795475"/>
            <a:ext cx="614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 txBox="1"/>
          <p:nvPr/>
        </p:nvSpPr>
        <p:spPr>
          <a:xfrm>
            <a:off x="4383300" y="1432775"/>
            <a:ext cx="377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19"/>
          <p:cNvPicPr preferRelativeResize="0"/>
          <p:nvPr/>
        </p:nvPicPr>
        <p:blipFill rotWithShape="1">
          <a:blip r:embed="rId3">
            <a:alphaModFix/>
          </a:blip>
          <a:srcRect b="0" l="0" r="0" t="45429"/>
          <a:stretch/>
        </p:blipFill>
        <p:spPr>
          <a:xfrm>
            <a:off x="179500" y="1220750"/>
            <a:ext cx="6480726" cy="4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 rotWithShape="1">
          <a:blip r:embed="rId4">
            <a:alphaModFix/>
          </a:blip>
          <a:srcRect b="82220" l="24282" r="50619" t="8659"/>
          <a:stretch/>
        </p:blipFill>
        <p:spPr>
          <a:xfrm>
            <a:off x="2732250" y="682425"/>
            <a:ext cx="1568574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9"/>
          <p:cNvSpPr txBox="1"/>
          <p:nvPr/>
        </p:nvSpPr>
        <p:spPr>
          <a:xfrm>
            <a:off x="2732238" y="885950"/>
            <a:ext cx="614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2732250" y="1032725"/>
            <a:ext cx="1568700" cy="32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867600" y="1496975"/>
            <a:ext cx="40665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 txBox="1"/>
          <p:nvPr/>
        </p:nvSpPr>
        <p:spPr>
          <a:xfrm>
            <a:off x="4350625" y="1402625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234" name="Google Shape;234;p19"/>
          <p:cNvSpPr txBox="1"/>
          <p:nvPr/>
        </p:nvSpPr>
        <p:spPr>
          <a:xfrm>
            <a:off x="4072800" y="1771175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pic>
        <p:nvPicPr>
          <p:cNvPr id="235" name="Google Shape;235;p19"/>
          <p:cNvPicPr preferRelativeResize="0"/>
          <p:nvPr/>
        </p:nvPicPr>
        <p:blipFill rotWithShape="1">
          <a:blip r:embed="rId5">
            <a:alphaModFix/>
          </a:blip>
          <a:srcRect b="45935" l="25329" r="37843" t="44270"/>
          <a:stretch/>
        </p:blipFill>
        <p:spPr>
          <a:xfrm>
            <a:off x="1059824" y="2123975"/>
            <a:ext cx="2567526" cy="916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19"/>
          <p:cNvCxnSpPr/>
          <p:nvPr/>
        </p:nvCxnSpPr>
        <p:spPr>
          <a:xfrm flipH="1">
            <a:off x="3398700" y="2084975"/>
            <a:ext cx="960300" cy="5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19"/>
          <p:cNvSpPr txBox="1"/>
          <p:nvPr/>
        </p:nvSpPr>
        <p:spPr>
          <a:xfrm>
            <a:off x="1413900" y="2477925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sp>
        <p:nvSpPr>
          <p:cNvPr id="238" name="Google Shape;238;p19"/>
          <p:cNvSpPr/>
          <p:nvPr/>
        </p:nvSpPr>
        <p:spPr>
          <a:xfrm>
            <a:off x="2498575" y="2641200"/>
            <a:ext cx="514800" cy="32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19"/>
          <p:cNvCxnSpPr/>
          <p:nvPr/>
        </p:nvCxnSpPr>
        <p:spPr>
          <a:xfrm flipH="1" rot="10800000">
            <a:off x="4865425" y="1478225"/>
            <a:ext cx="540600" cy="1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19"/>
          <p:cNvCxnSpPr>
            <a:stCxn id="237" idx="3"/>
            <a:endCxn id="241" idx="1"/>
          </p:cNvCxnSpPr>
          <p:nvPr/>
        </p:nvCxnSpPr>
        <p:spPr>
          <a:xfrm flipH="1" rot="10800000">
            <a:off x="1928700" y="1190625"/>
            <a:ext cx="3041400" cy="15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2" name="Google Shape;242;p19"/>
          <p:cNvPicPr preferRelativeResize="0"/>
          <p:nvPr/>
        </p:nvPicPr>
        <p:blipFill rotWithShape="1">
          <a:blip r:embed="rId6">
            <a:alphaModFix/>
          </a:blip>
          <a:srcRect b="73264" l="50000" r="24902" t="18420"/>
          <a:stretch/>
        </p:blipFill>
        <p:spPr>
          <a:xfrm>
            <a:off x="4895652" y="2332400"/>
            <a:ext cx="1690200" cy="7512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9"/>
          <p:cNvCxnSpPr/>
          <p:nvPr/>
        </p:nvCxnSpPr>
        <p:spPr>
          <a:xfrm>
            <a:off x="5063000" y="2072175"/>
            <a:ext cx="3168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19"/>
          <p:cNvSpPr/>
          <p:nvPr/>
        </p:nvSpPr>
        <p:spPr>
          <a:xfrm>
            <a:off x="5779050" y="2819625"/>
            <a:ext cx="8067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4811600" y="2567838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⑩</a:t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4300825" y="2478900"/>
            <a:ext cx="459900" cy="211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19"/>
          <p:cNvCxnSpPr>
            <a:stCxn id="246" idx="3"/>
            <a:endCxn id="245" idx="2"/>
          </p:cNvCxnSpPr>
          <p:nvPr/>
        </p:nvCxnSpPr>
        <p:spPr>
          <a:xfrm flipH="1" rot="10800000">
            <a:off x="4760725" y="3043050"/>
            <a:ext cx="3084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19"/>
          <p:cNvSpPr/>
          <p:nvPr/>
        </p:nvSpPr>
        <p:spPr>
          <a:xfrm>
            <a:off x="4744325" y="1931775"/>
            <a:ext cx="4599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 txBox="1"/>
          <p:nvPr/>
        </p:nvSpPr>
        <p:spPr>
          <a:xfrm>
            <a:off x="4552600" y="1666900"/>
            <a:ext cx="316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⑨</a:t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1712550" y="4759525"/>
            <a:ext cx="3257700" cy="29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 txBox="1"/>
          <p:nvPr/>
        </p:nvSpPr>
        <p:spPr>
          <a:xfrm>
            <a:off x="4154375" y="1995975"/>
            <a:ext cx="68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⑪</a:t>
            </a:r>
            <a:endParaRPr/>
          </a:p>
        </p:txBody>
      </p:sp>
      <p:cxnSp>
        <p:nvCxnSpPr>
          <p:cNvPr id="252" name="Google Shape;252;p19"/>
          <p:cNvCxnSpPr>
            <a:stCxn id="249" idx="0"/>
          </p:cNvCxnSpPr>
          <p:nvPr/>
        </p:nvCxnSpPr>
        <p:spPr>
          <a:xfrm rot="10800000">
            <a:off x="4060000" y="1325500"/>
            <a:ext cx="651000" cy="3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19"/>
          <p:cNvCxnSpPr>
            <a:stCxn id="251" idx="2"/>
          </p:cNvCxnSpPr>
          <p:nvPr/>
        </p:nvCxnSpPr>
        <p:spPr>
          <a:xfrm rot="10800000">
            <a:off x="3703475" y="1325475"/>
            <a:ext cx="794100" cy="11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19"/>
          <p:cNvSpPr/>
          <p:nvPr/>
        </p:nvSpPr>
        <p:spPr>
          <a:xfrm>
            <a:off x="5030775" y="814625"/>
            <a:ext cx="16902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19"/>
          <p:cNvPicPr preferRelativeResize="0"/>
          <p:nvPr/>
        </p:nvPicPr>
        <p:blipFill rotWithShape="1">
          <a:blip r:embed="rId7">
            <a:alphaModFix/>
          </a:blip>
          <a:srcRect b="83157" l="24543" r="50237" t="8800"/>
          <a:stretch/>
        </p:blipFill>
        <p:spPr>
          <a:xfrm>
            <a:off x="5091526" y="861425"/>
            <a:ext cx="1568700" cy="671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0"/>
          <p:cNvPicPr preferRelativeResize="0"/>
          <p:nvPr/>
        </p:nvPicPr>
        <p:blipFill rotWithShape="1">
          <a:blip r:embed="rId3">
            <a:alphaModFix/>
          </a:blip>
          <a:srcRect b="15476" l="0" r="0" t="0"/>
          <a:stretch/>
        </p:blipFill>
        <p:spPr>
          <a:xfrm>
            <a:off x="344225" y="1373150"/>
            <a:ext cx="6093882" cy="40349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" name="Google Shape;261;p2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5.1.1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62" name="Google Shape;262;p2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해당 날짜의 상영스케줄이 조회됨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관리자 권한이 있는 경우 표시</a:t>
                      </a:r>
                      <a:br>
                        <a:rPr lang="ko-KR" sz="1000"/>
                      </a:br>
                      <a:r>
                        <a:rPr lang="ko-KR" sz="1000"/>
                        <a:t>상영시간표 등록 화면(ADM_03_01)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 권한이 있는 경우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상영시간표 수정 화면(ADM_03_02)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관리자 권한이 있는 경우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‘삭제하시겠습니까?’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시간표가 오늘 날짜인 경우 ‘오늘 스케줄은 삭제가 불가능합니다’ 라는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해당 날짜의 스케줄이 삭제되고, 오늘 날짜의 상영시간표 조회 화면(ALL_04)으로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63" name="Google Shape;263;p20"/>
          <p:cNvSpPr txBox="1"/>
          <p:nvPr/>
        </p:nvSpPr>
        <p:spPr>
          <a:xfrm>
            <a:off x="1026075" y="22902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4929750" y="31226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4929750" y="285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4929750" y="33580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67" name="Google Shape;267;p20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3375480" y="3858651"/>
            <a:ext cx="1656144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0"/>
          <p:cNvCxnSpPr/>
          <p:nvPr/>
        </p:nvCxnSpPr>
        <p:spPr>
          <a:xfrm flipH="1">
            <a:off x="4929752" y="3693076"/>
            <a:ext cx="389700" cy="3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9" name="Google Shape;26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275" y="2357850"/>
            <a:ext cx="1529500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0"/>
          <p:cNvSpPr txBox="1"/>
          <p:nvPr/>
        </p:nvSpPr>
        <p:spPr>
          <a:xfrm>
            <a:off x="3375475" y="42480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3307275" y="2584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287900" y="1347950"/>
            <a:ext cx="62163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"/>
          <p:cNvSpPr/>
          <p:nvPr/>
        </p:nvSpPr>
        <p:spPr>
          <a:xfrm>
            <a:off x="4202975" y="4248025"/>
            <a:ext cx="789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20"/>
          <p:cNvCxnSpPr>
            <a:stCxn id="266" idx="3"/>
          </p:cNvCxnSpPr>
          <p:nvPr/>
        </p:nvCxnSpPr>
        <p:spPr>
          <a:xfrm rot="10800000">
            <a:off x="4586250" y="2921725"/>
            <a:ext cx="628800" cy="5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5" name="Google Shape;27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863" y="1400250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p2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6,6.1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81" name="Google Shape;281;p2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{9E0311B5-FF62-4209-8E05-4F8160A3CE18}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로그인 한 경우에만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조회 화면(USR_02_05)으로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리뷰글 상세보기 화면(ALL_05_02)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82" name="Google Shape;2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63" y="4637075"/>
            <a:ext cx="7905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382325"/>
            <a:ext cx="6480724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1"/>
          <p:cNvSpPr/>
          <p:nvPr/>
        </p:nvSpPr>
        <p:spPr>
          <a:xfrm>
            <a:off x="2396600" y="5015425"/>
            <a:ext cx="2631900" cy="36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62200" y="1229925"/>
            <a:ext cx="6768000" cy="70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 txBox="1"/>
          <p:nvPr/>
        </p:nvSpPr>
        <p:spPr>
          <a:xfrm>
            <a:off x="5441175" y="1324088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7" name="Google Shape;2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475" y="2131225"/>
            <a:ext cx="1766175" cy="8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1"/>
          <p:cNvSpPr/>
          <p:nvPr/>
        </p:nvSpPr>
        <p:spPr>
          <a:xfrm>
            <a:off x="618775" y="2345525"/>
            <a:ext cx="3509400" cy="6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"/>
          <p:cNvSpPr/>
          <p:nvPr/>
        </p:nvSpPr>
        <p:spPr>
          <a:xfrm>
            <a:off x="4730475" y="2101325"/>
            <a:ext cx="1847700" cy="84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" name="Google Shape;290;p21"/>
          <p:cNvCxnSpPr/>
          <p:nvPr/>
        </p:nvCxnSpPr>
        <p:spPr>
          <a:xfrm>
            <a:off x="3727400" y="2511900"/>
            <a:ext cx="1003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21"/>
          <p:cNvSpPr txBox="1"/>
          <p:nvPr/>
        </p:nvSpPr>
        <p:spPr>
          <a:xfrm>
            <a:off x="4863675" y="2278900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2" name="Google Shape;292;p21"/>
          <p:cNvSpPr/>
          <p:nvPr/>
        </p:nvSpPr>
        <p:spPr>
          <a:xfrm>
            <a:off x="5691125" y="1499825"/>
            <a:ext cx="391200" cy="19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/>
          <p:cNvSpPr txBox="1"/>
          <p:nvPr/>
        </p:nvSpPr>
        <p:spPr>
          <a:xfrm>
            <a:off x="1970300" y="3075113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